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2" r:id="rId1"/>
  </p:sldMasterIdLst>
  <p:notesMasterIdLst>
    <p:notesMasterId r:id="rId25"/>
  </p:notesMasterIdLst>
  <p:sldIdLst>
    <p:sldId id="340" r:id="rId2"/>
    <p:sldId id="341" r:id="rId3"/>
    <p:sldId id="439" r:id="rId4"/>
    <p:sldId id="401" r:id="rId5"/>
    <p:sldId id="402" r:id="rId6"/>
    <p:sldId id="410" r:id="rId7"/>
    <p:sldId id="408" r:id="rId8"/>
    <p:sldId id="409" r:id="rId9"/>
    <p:sldId id="353" r:id="rId10"/>
    <p:sldId id="435" r:id="rId11"/>
    <p:sldId id="429" r:id="rId12"/>
    <p:sldId id="430" r:id="rId13"/>
    <p:sldId id="432" r:id="rId14"/>
    <p:sldId id="433" r:id="rId15"/>
    <p:sldId id="437" r:id="rId16"/>
    <p:sldId id="354" r:id="rId17"/>
    <p:sldId id="438" r:id="rId18"/>
    <p:sldId id="389" r:id="rId19"/>
    <p:sldId id="387" r:id="rId20"/>
    <p:sldId id="427" r:id="rId21"/>
    <p:sldId id="369" r:id="rId22"/>
    <p:sldId id="388" r:id="rId23"/>
    <p:sldId id="370" r:id="rId24"/>
  </p:sldIdLst>
  <p:sldSz cx="9144000" cy="5143500" type="screen16x9"/>
  <p:notesSz cx="6858000" cy="9144000"/>
  <p:embeddedFontLst>
    <p:embeddedFont>
      <p:font typeface="Avenir Next LT Pro" panose="020B0504020202020204" pitchFamily="34" charset="0"/>
      <p:regular r:id="rId26"/>
      <p:bold r:id="rId27"/>
      <p:italic r:id="rId28"/>
      <p:boldItalic r:id="rId29"/>
    </p:embeddedFont>
    <p:embeddedFont>
      <p:font typeface="Avenir Next LT Pro Demi" panose="020B0704020202020204" pitchFamily="34" charset="0"/>
      <p:bold r:id="rId30"/>
      <p:boldItalic r:id="rId31"/>
    </p:embeddedFont>
    <p:embeddedFont>
      <p:font typeface="AvenirNext LT Pro Bold" panose="020B0804020202020204" pitchFamily="34" charset="0"/>
      <p:bold r:id="rId32"/>
    </p:embeddedFont>
    <p:embeddedFont>
      <p:font typeface="Catamaran Light" panose="020B0604020202020204" charset="0"/>
      <p:regular r:id="rId33"/>
      <p:bold r:id="rId34"/>
    </p:embeddedFont>
    <p:embeddedFont>
      <p:font typeface="Fira Sans Extra Condensed Medium" panose="020B0604020202020204" charset="0"/>
      <p:regular r:id="rId35"/>
      <p:bold r:id="rId36"/>
      <p:italic r:id="rId37"/>
      <p:boldItalic r:id="rId38"/>
    </p:embeddedFont>
    <p:embeddedFont>
      <p:font typeface="Livvic"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8C8C"/>
    <a:srgbClr val="384F45"/>
    <a:srgbClr val="BAD8CC"/>
    <a:srgbClr val="623838"/>
    <a:srgbClr val="C49402"/>
    <a:srgbClr val="D1DCEB"/>
    <a:srgbClr val="D6E7CF"/>
    <a:srgbClr val="F1DAA1"/>
    <a:srgbClr val="DDA620"/>
    <a:srgbClr val="B6D3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CD1CBA-EE55-46B7-BC67-D066E8E06736}" v="7666" dt="2025-05-08T03:15:54.857"/>
  </p1510:revLst>
</p1510:revInfo>
</file>

<file path=ppt/tableStyles.xml><?xml version="1.0" encoding="utf-8"?>
<a:tblStyleLst xmlns:a="http://schemas.openxmlformats.org/drawingml/2006/main" def="{9D749CDC-7D24-4843-9F34-25A2F4E549E3}">
  <a:tblStyle styleId="{9D749CDC-7D24-4843-9F34-25A2F4E549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2" autoAdjust="0"/>
    <p:restoredTop sz="67430" autoAdjust="0"/>
  </p:normalViewPr>
  <p:slideViewPr>
    <p:cSldViewPr snapToGrid="0">
      <p:cViewPr varScale="1">
        <p:scale>
          <a:sx n="98" d="100"/>
          <a:sy n="98" d="100"/>
        </p:scale>
        <p:origin x="1272" y="6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Y LI ZHANG EDMUND#" userId="f8d5f706-f011-458d-acca-19d704676dcc" providerId="ADAL" clId="{E8CD1CBA-EE55-46B7-BC67-D066E8E06736}"/>
    <pc:docChg chg="undo redo custSel addSld delSld modSld sldOrd delMainMaster modMainMaster">
      <pc:chgData name="#TEY LI ZHANG EDMUND#" userId="f8d5f706-f011-458d-acca-19d704676dcc" providerId="ADAL" clId="{E8CD1CBA-EE55-46B7-BC67-D066E8E06736}" dt="2025-05-10T02:37:21.473" v="34724" actId="47"/>
      <pc:docMkLst>
        <pc:docMk/>
      </pc:docMkLst>
      <pc:sldChg chg="del mod modTransition modShow">
        <pc:chgData name="#TEY LI ZHANG EDMUND#" userId="f8d5f706-f011-458d-acca-19d704676dcc" providerId="ADAL" clId="{E8CD1CBA-EE55-46B7-BC67-D066E8E06736}" dt="2025-05-10T02:37:21.473" v="34724" actId="47"/>
        <pc:sldMkLst>
          <pc:docMk/>
          <pc:sldMk cId="0" sldId="256"/>
        </pc:sldMkLst>
      </pc:sldChg>
      <pc:sldChg chg="del mod modTransition modShow">
        <pc:chgData name="#TEY LI ZHANG EDMUND#" userId="f8d5f706-f011-458d-acca-19d704676dcc" providerId="ADAL" clId="{E8CD1CBA-EE55-46B7-BC67-D066E8E06736}" dt="2025-05-10T02:37:21.473" v="34724" actId="47"/>
        <pc:sldMkLst>
          <pc:docMk/>
          <pc:sldMk cId="0" sldId="257"/>
        </pc:sldMkLst>
      </pc:sldChg>
      <pc:sldChg chg="del mod modTransition modShow">
        <pc:chgData name="#TEY LI ZHANG EDMUND#" userId="f8d5f706-f011-458d-acca-19d704676dcc" providerId="ADAL" clId="{E8CD1CBA-EE55-46B7-BC67-D066E8E06736}" dt="2025-05-10T02:37:21.473" v="34724" actId="47"/>
        <pc:sldMkLst>
          <pc:docMk/>
          <pc:sldMk cId="0" sldId="258"/>
        </pc:sldMkLst>
      </pc:sldChg>
      <pc:sldChg chg="del mod modTransition modShow">
        <pc:chgData name="#TEY LI ZHANG EDMUND#" userId="f8d5f706-f011-458d-acca-19d704676dcc" providerId="ADAL" clId="{E8CD1CBA-EE55-46B7-BC67-D066E8E06736}" dt="2025-05-10T02:37:21.473" v="34724" actId="47"/>
        <pc:sldMkLst>
          <pc:docMk/>
          <pc:sldMk cId="0" sldId="259"/>
        </pc:sldMkLst>
      </pc:sldChg>
      <pc:sldChg chg="del mod modTransition modShow">
        <pc:chgData name="#TEY LI ZHANG EDMUND#" userId="f8d5f706-f011-458d-acca-19d704676dcc" providerId="ADAL" clId="{E8CD1CBA-EE55-46B7-BC67-D066E8E06736}" dt="2025-05-10T02:37:21.473" v="34724" actId="47"/>
        <pc:sldMkLst>
          <pc:docMk/>
          <pc:sldMk cId="0" sldId="260"/>
        </pc:sldMkLst>
      </pc:sldChg>
      <pc:sldChg chg="del mod modTransition modShow">
        <pc:chgData name="#TEY LI ZHANG EDMUND#" userId="f8d5f706-f011-458d-acca-19d704676dcc" providerId="ADAL" clId="{E8CD1CBA-EE55-46B7-BC67-D066E8E06736}" dt="2025-05-10T02:37:21.473" v="34724" actId="47"/>
        <pc:sldMkLst>
          <pc:docMk/>
          <pc:sldMk cId="0" sldId="261"/>
        </pc:sldMkLst>
      </pc:sldChg>
      <pc:sldChg chg="del mod modTransition modShow">
        <pc:chgData name="#TEY LI ZHANG EDMUND#" userId="f8d5f706-f011-458d-acca-19d704676dcc" providerId="ADAL" clId="{E8CD1CBA-EE55-46B7-BC67-D066E8E06736}" dt="2025-05-10T02:37:21.473" v="34724" actId="47"/>
        <pc:sldMkLst>
          <pc:docMk/>
          <pc:sldMk cId="0" sldId="262"/>
        </pc:sldMkLst>
      </pc:sldChg>
      <pc:sldChg chg="del mod modTransition modShow">
        <pc:chgData name="#TEY LI ZHANG EDMUND#" userId="f8d5f706-f011-458d-acca-19d704676dcc" providerId="ADAL" clId="{E8CD1CBA-EE55-46B7-BC67-D066E8E06736}" dt="2025-05-10T02:37:21.473" v="34724" actId="47"/>
        <pc:sldMkLst>
          <pc:docMk/>
          <pc:sldMk cId="0" sldId="263"/>
        </pc:sldMkLst>
      </pc:sldChg>
      <pc:sldChg chg="del mod modTransition modShow">
        <pc:chgData name="#TEY LI ZHANG EDMUND#" userId="f8d5f706-f011-458d-acca-19d704676dcc" providerId="ADAL" clId="{E8CD1CBA-EE55-46B7-BC67-D066E8E06736}" dt="2025-05-10T02:37:21.473" v="34724" actId="47"/>
        <pc:sldMkLst>
          <pc:docMk/>
          <pc:sldMk cId="0" sldId="264"/>
        </pc:sldMkLst>
      </pc:sldChg>
      <pc:sldChg chg="del mod modTransition modShow">
        <pc:chgData name="#TEY LI ZHANG EDMUND#" userId="f8d5f706-f011-458d-acca-19d704676dcc" providerId="ADAL" clId="{E8CD1CBA-EE55-46B7-BC67-D066E8E06736}" dt="2025-05-10T02:37:21.473" v="34724" actId="47"/>
        <pc:sldMkLst>
          <pc:docMk/>
          <pc:sldMk cId="0" sldId="265"/>
        </pc:sldMkLst>
      </pc:sldChg>
      <pc:sldChg chg="del mod modTransition modShow">
        <pc:chgData name="#TEY LI ZHANG EDMUND#" userId="f8d5f706-f011-458d-acca-19d704676dcc" providerId="ADAL" clId="{E8CD1CBA-EE55-46B7-BC67-D066E8E06736}" dt="2025-05-10T02:37:21.473" v="34724" actId="47"/>
        <pc:sldMkLst>
          <pc:docMk/>
          <pc:sldMk cId="0" sldId="266"/>
        </pc:sldMkLst>
      </pc:sldChg>
      <pc:sldChg chg="del mod modTransition modShow">
        <pc:chgData name="#TEY LI ZHANG EDMUND#" userId="f8d5f706-f011-458d-acca-19d704676dcc" providerId="ADAL" clId="{E8CD1CBA-EE55-46B7-BC67-D066E8E06736}" dt="2025-05-10T02:37:21.473" v="34724" actId="47"/>
        <pc:sldMkLst>
          <pc:docMk/>
          <pc:sldMk cId="0" sldId="267"/>
        </pc:sldMkLst>
      </pc:sldChg>
      <pc:sldChg chg="del mod modTransition modShow">
        <pc:chgData name="#TEY LI ZHANG EDMUND#" userId="f8d5f706-f011-458d-acca-19d704676dcc" providerId="ADAL" clId="{E8CD1CBA-EE55-46B7-BC67-D066E8E06736}" dt="2025-05-10T02:37:21.473" v="34724" actId="47"/>
        <pc:sldMkLst>
          <pc:docMk/>
          <pc:sldMk cId="0" sldId="268"/>
        </pc:sldMkLst>
      </pc:sldChg>
      <pc:sldChg chg="del mod modTransition modShow">
        <pc:chgData name="#TEY LI ZHANG EDMUND#" userId="f8d5f706-f011-458d-acca-19d704676dcc" providerId="ADAL" clId="{E8CD1CBA-EE55-46B7-BC67-D066E8E06736}" dt="2025-05-10T02:37:21.473" v="34724" actId="47"/>
        <pc:sldMkLst>
          <pc:docMk/>
          <pc:sldMk cId="0" sldId="269"/>
        </pc:sldMkLst>
      </pc:sldChg>
      <pc:sldChg chg="del mod modTransition modShow">
        <pc:chgData name="#TEY LI ZHANG EDMUND#" userId="f8d5f706-f011-458d-acca-19d704676dcc" providerId="ADAL" clId="{E8CD1CBA-EE55-46B7-BC67-D066E8E06736}" dt="2025-05-10T02:37:21.473" v="34724" actId="47"/>
        <pc:sldMkLst>
          <pc:docMk/>
          <pc:sldMk cId="0" sldId="270"/>
        </pc:sldMkLst>
      </pc:sldChg>
      <pc:sldChg chg="del mod modTransition modShow">
        <pc:chgData name="#TEY LI ZHANG EDMUND#" userId="f8d5f706-f011-458d-acca-19d704676dcc" providerId="ADAL" clId="{E8CD1CBA-EE55-46B7-BC67-D066E8E06736}" dt="2025-05-10T02:37:21.473" v="34724" actId="47"/>
        <pc:sldMkLst>
          <pc:docMk/>
          <pc:sldMk cId="0" sldId="271"/>
        </pc:sldMkLst>
      </pc:sldChg>
      <pc:sldChg chg="del mod modTransition modShow">
        <pc:chgData name="#TEY LI ZHANG EDMUND#" userId="f8d5f706-f011-458d-acca-19d704676dcc" providerId="ADAL" clId="{E8CD1CBA-EE55-46B7-BC67-D066E8E06736}" dt="2025-05-10T02:37:21.473" v="34724" actId="47"/>
        <pc:sldMkLst>
          <pc:docMk/>
          <pc:sldMk cId="0" sldId="272"/>
        </pc:sldMkLst>
      </pc:sldChg>
      <pc:sldChg chg="del mod modTransition modShow">
        <pc:chgData name="#TEY LI ZHANG EDMUND#" userId="f8d5f706-f011-458d-acca-19d704676dcc" providerId="ADAL" clId="{E8CD1CBA-EE55-46B7-BC67-D066E8E06736}" dt="2025-05-10T02:37:21.473" v="34724" actId="47"/>
        <pc:sldMkLst>
          <pc:docMk/>
          <pc:sldMk cId="0" sldId="273"/>
        </pc:sldMkLst>
      </pc:sldChg>
      <pc:sldChg chg="del mod modTransition modShow">
        <pc:chgData name="#TEY LI ZHANG EDMUND#" userId="f8d5f706-f011-458d-acca-19d704676dcc" providerId="ADAL" clId="{E8CD1CBA-EE55-46B7-BC67-D066E8E06736}" dt="2025-05-10T02:37:21.473" v="34724" actId="47"/>
        <pc:sldMkLst>
          <pc:docMk/>
          <pc:sldMk cId="0" sldId="274"/>
        </pc:sldMkLst>
      </pc:sldChg>
      <pc:sldChg chg="del mod modTransition modShow">
        <pc:chgData name="#TEY LI ZHANG EDMUND#" userId="f8d5f706-f011-458d-acca-19d704676dcc" providerId="ADAL" clId="{E8CD1CBA-EE55-46B7-BC67-D066E8E06736}" dt="2025-05-10T02:37:21.473" v="34724" actId="47"/>
        <pc:sldMkLst>
          <pc:docMk/>
          <pc:sldMk cId="0" sldId="275"/>
        </pc:sldMkLst>
      </pc:sldChg>
      <pc:sldChg chg="del mod modTransition modShow">
        <pc:chgData name="#TEY LI ZHANG EDMUND#" userId="f8d5f706-f011-458d-acca-19d704676dcc" providerId="ADAL" clId="{E8CD1CBA-EE55-46B7-BC67-D066E8E06736}" dt="2025-05-10T02:37:21.473" v="34724" actId="47"/>
        <pc:sldMkLst>
          <pc:docMk/>
          <pc:sldMk cId="0" sldId="276"/>
        </pc:sldMkLst>
      </pc:sldChg>
      <pc:sldChg chg="del mod modTransition modShow">
        <pc:chgData name="#TEY LI ZHANG EDMUND#" userId="f8d5f706-f011-458d-acca-19d704676dcc" providerId="ADAL" clId="{E8CD1CBA-EE55-46B7-BC67-D066E8E06736}" dt="2025-05-10T02:37:21.473" v="34724" actId="47"/>
        <pc:sldMkLst>
          <pc:docMk/>
          <pc:sldMk cId="0" sldId="277"/>
        </pc:sldMkLst>
      </pc:sldChg>
      <pc:sldChg chg="del mod modTransition modShow">
        <pc:chgData name="#TEY LI ZHANG EDMUND#" userId="f8d5f706-f011-458d-acca-19d704676dcc" providerId="ADAL" clId="{E8CD1CBA-EE55-46B7-BC67-D066E8E06736}" dt="2025-05-10T02:37:21.473" v="34724" actId="47"/>
        <pc:sldMkLst>
          <pc:docMk/>
          <pc:sldMk cId="0" sldId="278"/>
        </pc:sldMkLst>
      </pc:sldChg>
      <pc:sldChg chg="del mod modTransition modShow">
        <pc:chgData name="#TEY LI ZHANG EDMUND#" userId="f8d5f706-f011-458d-acca-19d704676dcc" providerId="ADAL" clId="{E8CD1CBA-EE55-46B7-BC67-D066E8E06736}" dt="2025-05-10T02:37:21.473" v="34724" actId="47"/>
        <pc:sldMkLst>
          <pc:docMk/>
          <pc:sldMk cId="0" sldId="279"/>
        </pc:sldMkLst>
      </pc:sldChg>
      <pc:sldChg chg="del mod modTransition modShow">
        <pc:chgData name="#TEY LI ZHANG EDMUND#" userId="f8d5f706-f011-458d-acca-19d704676dcc" providerId="ADAL" clId="{E8CD1CBA-EE55-46B7-BC67-D066E8E06736}" dt="2025-05-10T02:37:21.473" v="34724" actId="47"/>
        <pc:sldMkLst>
          <pc:docMk/>
          <pc:sldMk cId="0" sldId="280"/>
        </pc:sldMkLst>
      </pc:sldChg>
      <pc:sldChg chg="del mod modTransition modShow">
        <pc:chgData name="#TEY LI ZHANG EDMUND#" userId="f8d5f706-f011-458d-acca-19d704676dcc" providerId="ADAL" clId="{E8CD1CBA-EE55-46B7-BC67-D066E8E06736}" dt="2025-05-10T02:37:21.473" v="34724" actId="47"/>
        <pc:sldMkLst>
          <pc:docMk/>
          <pc:sldMk cId="0" sldId="281"/>
        </pc:sldMkLst>
      </pc:sldChg>
      <pc:sldChg chg="del mod modTransition modShow">
        <pc:chgData name="#TEY LI ZHANG EDMUND#" userId="f8d5f706-f011-458d-acca-19d704676dcc" providerId="ADAL" clId="{E8CD1CBA-EE55-46B7-BC67-D066E8E06736}" dt="2025-05-10T02:37:21.473" v="34724" actId="47"/>
        <pc:sldMkLst>
          <pc:docMk/>
          <pc:sldMk cId="0" sldId="282"/>
        </pc:sldMkLst>
      </pc:sldChg>
      <pc:sldChg chg="del mod modTransition modShow">
        <pc:chgData name="#TEY LI ZHANG EDMUND#" userId="f8d5f706-f011-458d-acca-19d704676dcc" providerId="ADAL" clId="{E8CD1CBA-EE55-46B7-BC67-D066E8E06736}" dt="2025-05-10T02:37:21.473" v="34724" actId="47"/>
        <pc:sldMkLst>
          <pc:docMk/>
          <pc:sldMk cId="0" sldId="283"/>
        </pc:sldMkLst>
      </pc:sldChg>
      <pc:sldChg chg="del mod modTransition modShow">
        <pc:chgData name="#TEY LI ZHANG EDMUND#" userId="f8d5f706-f011-458d-acca-19d704676dcc" providerId="ADAL" clId="{E8CD1CBA-EE55-46B7-BC67-D066E8E06736}" dt="2025-05-10T02:37:21.473" v="34724" actId="47"/>
        <pc:sldMkLst>
          <pc:docMk/>
          <pc:sldMk cId="0" sldId="284"/>
        </pc:sldMkLst>
      </pc:sldChg>
      <pc:sldChg chg="del mod modTransition modShow">
        <pc:chgData name="#TEY LI ZHANG EDMUND#" userId="f8d5f706-f011-458d-acca-19d704676dcc" providerId="ADAL" clId="{E8CD1CBA-EE55-46B7-BC67-D066E8E06736}" dt="2025-05-10T02:37:21.473" v="34724" actId="47"/>
        <pc:sldMkLst>
          <pc:docMk/>
          <pc:sldMk cId="0" sldId="285"/>
        </pc:sldMkLst>
      </pc:sldChg>
      <pc:sldChg chg="del mod modTransition modShow">
        <pc:chgData name="#TEY LI ZHANG EDMUND#" userId="f8d5f706-f011-458d-acca-19d704676dcc" providerId="ADAL" clId="{E8CD1CBA-EE55-46B7-BC67-D066E8E06736}" dt="2025-05-10T02:37:21.473" v="34724" actId="47"/>
        <pc:sldMkLst>
          <pc:docMk/>
          <pc:sldMk cId="0" sldId="286"/>
        </pc:sldMkLst>
      </pc:sldChg>
      <pc:sldChg chg="del mod modTransition modShow">
        <pc:chgData name="#TEY LI ZHANG EDMUND#" userId="f8d5f706-f011-458d-acca-19d704676dcc" providerId="ADAL" clId="{E8CD1CBA-EE55-46B7-BC67-D066E8E06736}" dt="2025-05-10T02:37:21.473" v="34724" actId="47"/>
        <pc:sldMkLst>
          <pc:docMk/>
          <pc:sldMk cId="0" sldId="287"/>
        </pc:sldMkLst>
      </pc:sldChg>
      <pc:sldChg chg="del mod modTransition modShow">
        <pc:chgData name="#TEY LI ZHANG EDMUND#" userId="f8d5f706-f011-458d-acca-19d704676dcc" providerId="ADAL" clId="{E8CD1CBA-EE55-46B7-BC67-D066E8E06736}" dt="2025-05-10T02:37:21.473" v="34724" actId="47"/>
        <pc:sldMkLst>
          <pc:docMk/>
          <pc:sldMk cId="0" sldId="288"/>
        </pc:sldMkLst>
      </pc:sldChg>
      <pc:sldChg chg="del mod modTransition modShow">
        <pc:chgData name="#TEY LI ZHANG EDMUND#" userId="f8d5f706-f011-458d-acca-19d704676dcc" providerId="ADAL" clId="{E8CD1CBA-EE55-46B7-BC67-D066E8E06736}" dt="2025-05-10T02:37:21.473" v="34724" actId="47"/>
        <pc:sldMkLst>
          <pc:docMk/>
          <pc:sldMk cId="0" sldId="289"/>
        </pc:sldMkLst>
      </pc:sldChg>
      <pc:sldChg chg="del mod modTransition modShow">
        <pc:chgData name="#TEY LI ZHANG EDMUND#" userId="f8d5f706-f011-458d-acca-19d704676dcc" providerId="ADAL" clId="{E8CD1CBA-EE55-46B7-BC67-D066E8E06736}" dt="2025-05-10T02:37:21.473" v="34724" actId="47"/>
        <pc:sldMkLst>
          <pc:docMk/>
          <pc:sldMk cId="0" sldId="290"/>
        </pc:sldMkLst>
      </pc:sldChg>
      <pc:sldChg chg="del mod modTransition modShow">
        <pc:chgData name="#TEY LI ZHANG EDMUND#" userId="f8d5f706-f011-458d-acca-19d704676dcc" providerId="ADAL" clId="{E8CD1CBA-EE55-46B7-BC67-D066E8E06736}" dt="2025-05-10T02:37:21.473" v="34724" actId="47"/>
        <pc:sldMkLst>
          <pc:docMk/>
          <pc:sldMk cId="0" sldId="291"/>
        </pc:sldMkLst>
      </pc:sldChg>
      <pc:sldChg chg="del mod modTransition modShow">
        <pc:chgData name="#TEY LI ZHANG EDMUND#" userId="f8d5f706-f011-458d-acca-19d704676dcc" providerId="ADAL" clId="{E8CD1CBA-EE55-46B7-BC67-D066E8E06736}" dt="2025-05-10T02:37:21.473" v="34724" actId="47"/>
        <pc:sldMkLst>
          <pc:docMk/>
          <pc:sldMk cId="0" sldId="292"/>
        </pc:sldMkLst>
      </pc:sldChg>
      <pc:sldChg chg="del mod modTransition modShow">
        <pc:chgData name="#TEY LI ZHANG EDMUND#" userId="f8d5f706-f011-458d-acca-19d704676dcc" providerId="ADAL" clId="{E8CD1CBA-EE55-46B7-BC67-D066E8E06736}" dt="2025-05-10T02:37:21.473" v="34724" actId="47"/>
        <pc:sldMkLst>
          <pc:docMk/>
          <pc:sldMk cId="0" sldId="293"/>
        </pc:sldMkLst>
      </pc:sldChg>
      <pc:sldChg chg="del mod modTransition modShow">
        <pc:chgData name="#TEY LI ZHANG EDMUND#" userId="f8d5f706-f011-458d-acca-19d704676dcc" providerId="ADAL" clId="{E8CD1CBA-EE55-46B7-BC67-D066E8E06736}" dt="2025-05-10T02:37:21.473" v="34724" actId="47"/>
        <pc:sldMkLst>
          <pc:docMk/>
          <pc:sldMk cId="0" sldId="294"/>
        </pc:sldMkLst>
      </pc:sldChg>
      <pc:sldChg chg="del mod modTransition modShow">
        <pc:chgData name="#TEY LI ZHANG EDMUND#" userId="f8d5f706-f011-458d-acca-19d704676dcc" providerId="ADAL" clId="{E8CD1CBA-EE55-46B7-BC67-D066E8E06736}" dt="2025-05-10T02:37:21.473" v="34724" actId="47"/>
        <pc:sldMkLst>
          <pc:docMk/>
          <pc:sldMk cId="0" sldId="295"/>
        </pc:sldMkLst>
      </pc:sldChg>
      <pc:sldChg chg="del mod modTransition modShow">
        <pc:chgData name="#TEY LI ZHANG EDMUND#" userId="f8d5f706-f011-458d-acca-19d704676dcc" providerId="ADAL" clId="{E8CD1CBA-EE55-46B7-BC67-D066E8E06736}" dt="2025-05-10T02:37:21.473" v="34724" actId="47"/>
        <pc:sldMkLst>
          <pc:docMk/>
          <pc:sldMk cId="0" sldId="296"/>
        </pc:sldMkLst>
      </pc:sldChg>
      <pc:sldChg chg="del mod modTransition modShow">
        <pc:chgData name="#TEY LI ZHANG EDMUND#" userId="f8d5f706-f011-458d-acca-19d704676dcc" providerId="ADAL" clId="{E8CD1CBA-EE55-46B7-BC67-D066E8E06736}" dt="2025-05-10T02:37:21.473" v="34724" actId="47"/>
        <pc:sldMkLst>
          <pc:docMk/>
          <pc:sldMk cId="0" sldId="297"/>
        </pc:sldMkLst>
      </pc:sldChg>
      <pc:sldChg chg="del mod modTransition modShow">
        <pc:chgData name="#TEY LI ZHANG EDMUND#" userId="f8d5f706-f011-458d-acca-19d704676dcc" providerId="ADAL" clId="{E8CD1CBA-EE55-46B7-BC67-D066E8E06736}" dt="2025-05-10T02:37:21.473" v="34724" actId="47"/>
        <pc:sldMkLst>
          <pc:docMk/>
          <pc:sldMk cId="0" sldId="298"/>
        </pc:sldMkLst>
      </pc:sldChg>
      <pc:sldChg chg="del mod modTransition modShow">
        <pc:chgData name="#TEY LI ZHANG EDMUND#" userId="f8d5f706-f011-458d-acca-19d704676dcc" providerId="ADAL" clId="{E8CD1CBA-EE55-46B7-BC67-D066E8E06736}" dt="2025-05-10T02:37:21.473" v="34724" actId="47"/>
        <pc:sldMkLst>
          <pc:docMk/>
          <pc:sldMk cId="0" sldId="299"/>
        </pc:sldMkLst>
      </pc:sldChg>
      <pc:sldChg chg="del mod modTransition modShow">
        <pc:chgData name="#TEY LI ZHANG EDMUND#" userId="f8d5f706-f011-458d-acca-19d704676dcc" providerId="ADAL" clId="{E8CD1CBA-EE55-46B7-BC67-D066E8E06736}" dt="2025-05-10T02:37:21.473" v="34724" actId="47"/>
        <pc:sldMkLst>
          <pc:docMk/>
          <pc:sldMk cId="0" sldId="300"/>
        </pc:sldMkLst>
      </pc:sldChg>
      <pc:sldChg chg="delSp new del mod ord">
        <pc:chgData name="#TEY LI ZHANG EDMUND#" userId="f8d5f706-f011-458d-acca-19d704676dcc" providerId="ADAL" clId="{E8CD1CBA-EE55-46B7-BC67-D066E8E06736}" dt="2025-04-25T09:24:28.156" v="4" actId="47"/>
        <pc:sldMkLst>
          <pc:docMk/>
          <pc:sldMk cId="3043032336" sldId="301"/>
        </pc:sldMkLst>
      </pc:sldChg>
      <pc:sldChg chg="addSp delSp modSp new del mod ord modTransition modShow">
        <pc:chgData name="#TEY LI ZHANG EDMUND#" userId="f8d5f706-f011-458d-acca-19d704676dcc" providerId="ADAL" clId="{E8CD1CBA-EE55-46B7-BC67-D066E8E06736}" dt="2025-05-10T02:37:21.473" v="34724" actId="47"/>
        <pc:sldMkLst>
          <pc:docMk/>
          <pc:sldMk cId="3371503567" sldId="301"/>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485584884" sldId="302"/>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980393112" sldId="303"/>
        </pc:sldMkLst>
      </pc:sldChg>
      <pc:sldChg chg="add del">
        <pc:chgData name="#TEY LI ZHANG EDMUND#" userId="f8d5f706-f011-458d-acca-19d704676dcc" providerId="ADAL" clId="{E8CD1CBA-EE55-46B7-BC67-D066E8E06736}" dt="2025-04-25T10:08:33.951" v="439" actId="47"/>
        <pc:sldMkLst>
          <pc:docMk/>
          <pc:sldMk cId="3862702358" sldId="304"/>
        </pc:sldMkLst>
      </pc:sldChg>
      <pc:sldChg chg="addSp delSp modSp add del mod ord">
        <pc:chgData name="#TEY LI ZHANG EDMUND#" userId="f8d5f706-f011-458d-acca-19d704676dcc" providerId="ADAL" clId="{E8CD1CBA-EE55-46B7-BC67-D066E8E06736}" dt="2025-04-26T08:37:43.443" v="4673" actId="47"/>
        <pc:sldMkLst>
          <pc:docMk/>
          <pc:sldMk cId="4175048771" sldId="305"/>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3307114495" sldId="306"/>
        </pc:sldMkLst>
      </pc:sldChg>
      <pc:sldChg chg="delSp modSp add del mod ord modTransition modShow">
        <pc:chgData name="#TEY LI ZHANG EDMUND#" userId="f8d5f706-f011-458d-acca-19d704676dcc" providerId="ADAL" clId="{E8CD1CBA-EE55-46B7-BC67-D066E8E06736}" dt="2025-05-10T02:37:21.473" v="34724" actId="47"/>
        <pc:sldMkLst>
          <pc:docMk/>
          <pc:sldMk cId="1409206485" sldId="307"/>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3052281023" sldId="308"/>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4259901837" sldId="309"/>
        </pc:sldMkLst>
      </pc:sldChg>
      <pc:sldChg chg="addSp modSp add del mod ord modTransition modShow">
        <pc:chgData name="#TEY LI ZHANG EDMUND#" userId="f8d5f706-f011-458d-acca-19d704676dcc" providerId="ADAL" clId="{E8CD1CBA-EE55-46B7-BC67-D066E8E06736}" dt="2025-05-10T02:37:21.473" v="34724" actId="47"/>
        <pc:sldMkLst>
          <pc:docMk/>
          <pc:sldMk cId="534094226" sldId="310"/>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3469305783" sldId="311"/>
        </pc:sldMkLst>
      </pc:sldChg>
      <pc:sldChg chg="addSp modSp add del mod ord modTransition modShow">
        <pc:chgData name="#TEY LI ZHANG EDMUND#" userId="f8d5f706-f011-458d-acca-19d704676dcc" providerId="ADAL" clId="{E8CD1CBA-EE55-46B7-BC67-D066E8E06736}" dt="2025-05-10T02:37:21.473" v="34724" actId="47"/>
        <pc:sldMkLst>
          <pc:docMk/>
          <pc:sldMk cId="1845299409" sldId="312"/>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2948254126" sldId="313"/>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123244620" sldId="314"/>
        </pc:sldMkLst>
      </pc:sldChg>
      <pc:sldChg chg="addSp delSp modSp add del mod modTransition addAnim delAnim modAnim modNotesTx">
        <pc:chgData name="#TEY LI ZHANG EDMUND#" userId="f8d5f706-f011-458d-acca-19d704676dcc" providerId="ADAL" clId="{E8CD1CBA-EE55-46B7-BC67-D066E8E06736}" dt="2025-04-30T16:06:04.497" v="17414" actId="2696"/>
        <pc:sldMkLst>
          <pc:docMk/>
          <pc:sldMk cId="4292552372" sldId="318"/>
        </pc:sldMkLst>
      </pc:sldChg>
      <pc:sldChg chg="addSp delSp modSp add del mod modTransition modAnim modShow">
        <pc:chgData name="#TEY LI ZHANG EDMUND#" userId="f8d5f706-f011-458d-acca-19d704676dcc" providerId="ADAL" clId="{E8CD1CBA-EE55-46B7-BC67-D066E8E06736}" dt="2025-05-10T02:37:21.473" v="34724" actId="47"/>
        <pc:sldMkLst>
          <pc:docMk/>
          <pc:sldMk cId="1601953036" sldId="327"/>
        </pc:sldMkLst>
      </pc:sldChg>
      <pc:sldChg chg="addSp modSp add del mod modTransition modShow">
        <pc:chgData name="#TEY LI ZHANG EDMUND#" userId="f8d5f706-f011-458d-acca-19d704676dcc" providerId="ADAL" clId="{E8CD1CBA-EE55-46B7-BC67-D066E8E06736}" dt="2025-05-10T02:37:21.473" v="34724" actId="47"/>
        <pc:sldMkLst>
          <pc:docMk/>
          <pc:sldMk cId="579269975" sldId="330"/>
        </pc:sldMkLst>
      </pc:sldChg>
      <pc:sldChg chg="addSp delSp modSp add del mod modTransition modAnim modNotesTx">
        <pc:chgData name="#TEY LI ZHANG EDMUND#" userId="f8d5f706-f011-458d-acca-19d704676dcc" providerId="ADAL" clId="{E8CD1CBA-EE55-46B7-BC67-D066E8E06736}" dt="2025-05-07T06:52:28.315" v="33746" actId="47"/>
        <pc:sldMkLst>
          <pc:docMk/>
          <pc:sldMk cId="3413094691" sldId="337"/>
        </pc:sldMkLst>
      </pc:sldChg>
      <pc:sldChg chg="addSp delSp modSp add del mod modTransition delAnim modNotesTx">
        <pc:chgData name="#TEY LI ZHANG EDMUND#" userId="f8d5f706-f011-458d-acca-19d704676dcc" providerId="ADAL" clId="{E8CD1CBA-EE55-46B7-BC67-D066E8E06736}" dt="2025-04-29T09:47:47.218" v="17401"/>
        <pc:sldMkLst>
          <pc:docMk/>
          <pc:sldMk cId="3594725577" sldId="340"/>
        </pc:sldMkLst>
        <pc:spChg chg="mod">
          <ac:chgData name="#TEY LI ZHANG EDMUND#" userId="f8d5f706-f011-458d-acca-19d704676dcc" providerId="ADAL" clId="{E8CD1CBA-EE55-46B7-BC67-D066E8E06736}" dt="2025-04-26T07:55:33.888" v="3538" actId="20577"/>
          <ac:spMkLst>
            <pc:docMk/>
            <pc:sldMk cId="3594725577" sldId="340"/>
            <ac:spMk id="8" creationId="{B70E157A-E351-CE10-E277-D54F23CF5273}"/>
          </ac:spMkLst>
        </pc:spChg>
      </pc:sldChg>
      <pc:sldChg chg="addSp delSp modSp add mod modTransition modAnim modNotesTx">
        <pc:chgData name="#TEY LI ZHANG EDMUND#" userId="f8d5f706-f011-458d-acca-19d704676dcc" providerId="ADAL" clId="{E8CD1CBA-EE55-46B7-BC67-D066E8E06736}" dt="2025-05-06T05:23:50.485" v="32283" actId="478"/>
        <pc:sldMkLst>
          <pc:docMk/>
          <pc:sldMk cId="3771201375" sldId="341"/>
        </pc:sldMkLst>
        <pc:spChg chg="add mod">
          <ac:chgData name="#TEY LI ZHANG EDMUND#" userId="f8d5f706-f011-458d-acca-19d704676dcc" providerId="ADAL" clId="{E8CD1CBA-EE55-46B7-BC67-D066E8E06736}" dt="2025-05-05T09:09:35.469" v="31980" actId="20577"/>
          <ac:spMkLst>
            <pc:docMk/>
            <pc:sldMk cId="3771201375" sldId="341"/>
            <ac:spMk id="5" creationId="{DE002DD3-71D6-B96C-4E8F-E0168DD452D2}"/>
          </ac:spMkLst>
        </pc:spChg>
        <pc:spChg chg="mod">
          <ac:chgData name="#TEY LI ZHANG EDMUND#" userId="f8d5f706-f011-458d-acca-19d704676dcc" providerId="ADAL" clId="{E8CD1CBA-EE55-46B7-BC67-D066E8E06736}" dt="2025-04-26T05:54:15.027" v="1532" actId="1076"/>
          <ac:spMkLst>
            <pc:docMk/>
            <pc:sldMk cId="3771201375" sldId="341"/>
            <ac:spMk id="142" creationId="{00000000-0000-0000-0000-000000000000}"/>
          </ac:spMkLst>
        </pc:spChg>
        <pc:spChg chg="mod">
          <ac:chgData name="#TEY LI ZHANG EDMUND#" userId="f8d5f706-f011-458d-acca-19d704676dcc" providerId="ADAL" clId="{E8CD1CBA-EE55-46B7-BC67-D066E8E06736}" dt="2025-04-28T15:48:50.265" v="12951" actId="108"/>
          <ac:spMkLst>
            <pc:docMk/>
            <pc:sldMk cId="3771201375" sldId="341"/>
            <ac:spMk id="144" creationId="{00000000-0000-0000-0000-000000000000}"/>
          </ac:spMkLst>
        </pc:spChg>
        <pc:spChg chg="mod">
          <ac:chgData name="#TEY LI ZHANG EDMUND#" userId="f8d5f706-f011-458d-acca-19d704676dcc" providerId="ADAL" clId="{E8CD1CBA-EE55-46B7-BC67-D066E8E06736}" dt="2025-04-26T05:57:16.034" v="1550" actId="465"/>
          <ac:spMkLst>
            <pc:docMk/>
            <pc:sldMk cId="3771201375" sldId="341"/>
            <ac:spMk id="145" creationId="{00000000-0000-0000-0000-000000000000}"/>
          </ac:spMkLst>
        </pc:spChg>
        <pc:spChg chg="add del mod">
          <ac:chgData name="#TEY LI ZHANG EDMUND#" userId="f8d5f706-f011-458d-acca-19d704676dcc" providerId="ADAL" clId="{E8CD1CBA-EE55-46B7-BC67-D066E8E06736}" dt="2025-04-26T08:07:42.685" v="3807" actId="403"/>
          <ac:spMkLst>
            <pc:docMk/>
            <pc:sldMk cId="3771201375" sldId="341"/>
            <ac:spMk id="146" creationId="{00000000-0000-0000-0000-000000000000}"/>
          </ac:spMkLst>
        </pc:spChg>
        <pc:spChg chg="mod">
          <ac:chgData name="#TEY LI ZHANG EDMUND#" userId="f8d5f706-f011-458d-acca-19d704676dcc" providerId="ADAL" clId="{E8CD1CBA-EE55-46B7-BC67-D066E8E06736}" dt="2025-04-26T05:56:16.958" v="1544" actId="1076"/>
          <ac:spMkLst>
            <pc:docMk/>
            <pc:sldMk cId="3771201375" sldId="341"/>
            <ac:spMk id="148" creationId="{00000000-0000-0000-0000-000000000000}"/>
          </ac:spMkLst>
        </pc:spChg>
        <pc:spChg chg="mod">
          <ac:chgData name="#TEY LI ZHANG EDMUND#" userId="f8d5f706-f011-458d-acca-19d704676dcc" providerId="ADAL" clId="{E8CD1CBA-EE55-46B7-BC67-D066E8E06736}" dt="2025-04-26T08:07:42.685" v="3807" actId="403"/>
          <ac:spMkLst>
            <pc:docMk/>
            <pc:sldMk cId="3771201375" sldId="341"/>
            <ac:spMk id="149" creationId="{00000000-0000-0000-0000-000000000000}"/>
          </ac:spMkLst>
        </pc:spChg>
        <pc:spChg chg="mod">
          <ac:chgData name="#TEY LI ZHANG EDMUND#" userId="f8d5f706-f011-458d-acca-19d704676dcc" providerId="ADAL" clId="{E8CD1CBA-EE55-46B7-BC67-D066E8E06736}" dt="2025-04-26T05:57:16.034" v="1550" actId="465"/>
          <ac:spMkLst>
            <pc:docMk/>
            <pc:sldMk cId="3771201375" sldId="341"/>
            <ac:spMk id="151" creationId="{00000000-0000-0000-0000-000000000000}"/>
          </ac:spMkLst>
        </pc:spChg>
        <pc:spChg chg="mod">
          <ac:chgData name="#TEY LI ZHANG EDMUND#" userId="f8d5f706-f011-458d-acca-19d704676dcc" providerId="ADAL" clId="{E8CD1CBA-EE55-46B7-BC67-D066E8E06736}" dt="2025-04-26T08:07:42.685" v="3807" actId="403"/>
          <ac:spMkLst>
            <pc:docMk/>
            <pc:sldMk cId="3771201375" sldId="341"/>
            <ac:spMk id="152" creationId="{00000000-0000-0000-0000-000000000000}"/>
          </ac:spMkLst>
        </pc:spChg>
        <pc:spChg chg="mod">
          <ac:chgData name="#TEY LI ZHANG EDMUND#" userId="f8d5f706-f011-458d-acca-19d704676dcc" providerId="ADAL" clId="{E8CD1CBA-EE55-46B7-BC67-D066E8E06736}" dt="2025-04-26T05:57:07.747" v="1549" actId="1076"/>
          <ac:spMkLst>
            <pc:docMk/>
            <pc:sldMk cId="3771201375" sldId="341"/>
            <ac:spMk id="154" creationId="{00000000-0000-0000-0000-000000000000}"/>
          </ac:spMkLst>
        </pc:spChg>
      </pc:sldChg>
      <pc:sldChg chg="addSp delSp modSp add del mod delAnim modAnim modNotesTx">
        <pc:chgData name="#TEY LI ZHANG EDMUND#" userId="f8d5f706-f011-458d-acca-19d704676dcc" providerId="ADAL" clId="{E8CD1CBA-EE55-46B7-BC67-D066E8E06736}" dt="2025-04-26T07:16:40.678" v="3246" actId="47"/>
        <pc:sldMkLst>
          <pc:docMk/>
          <pc:sldMk cId="2332743195" sldId="342"/>
        </pc:sldMkLst>
      </pc:sldChg>
      <pc:sldChg chg="modSp add del mod">
        <pc:chgData name="#TEY LI ZHANG EDMUND#" userId="f8d5f706-f011-458d-acca-19d704676dcc" providerId="ADAL" clId="{E8CD1CBA-EE55-46B7-BC67-D066E8E06736}" dt="2025-04-26T07:49:38.985" v="3484" actId="47"/>
        <pc:sldMkLst>
          <pc:docMk/>
          <pc:sldMk cId="2113957344" sldId="343"/>
        </pc:sldMkLst>
      </pc:sldChg>
      <pc:sldChg chg="addSp delSp modSp add del mod ord delAnim modAnim modNotesTx">
        <pc:chgData name="#TEY LI ZHANG EDMUND#" userId="f8d5f706-f011-458d-acca-19d704676dcc" providerId="ADAL" clId="{E8CD1CBA-EE55-46B7-BC67-D066E8E06736}" dt="2025-04-26T08:46:25.990" v="4745" actId="47"/>
        <pc:sldMkLst>
          <pc:docMk/>
          <pc:sldMk cId="1008074618" sldId="344"/>
        </pc:sldMkLst>
      </pc:sldChg>
      <pc:sldChg chg="modSp add del mod modTransition modShow">
        <pc:chgData name="#TEY LI ZHANG EDMUND#" userId="f8d5f706-f011-458d-acca-19d704676dcc" providerId="ADAL" clId="{E8CD1CBA-EE55-46B7-BC67-D066E8E06736}" dt="2025-05-10T02:37:21.473" v="34724" actId="47"/>
        <pc:sldMkLst>
          <pc:docMk/>
          <pc:sldMk cId="2379965300" sldId="345"/>
        </pc:sldMkLst>
      </pc:sldChg>
      <pc:sldChg chg="add del mod modTransition modShow">
        <pc:chgData name="#TEY LI ZHANG EDMUND#" userId="f8d5f706-f011-458d-acca-19d704676dcc" providerId="ADAL" clId="{E8CD1CBA-EE55-46B7-BC67-D066E8E06736}" dt="2025-05-10T02:37:21.473" v="34724" actId="47"/>
        <pc:sldMkLst>
          <pc:docMk/>
          <pc:sldMk cId="933805748" sldId="346"/>
        </pc:sldMkLst>
      </pc:sldChg>
      <pc:sldChg chg="modSp add del mod">
        <pc:chgData name="#TEY LI ZHANG EDMUND#" userId="f8d5f706-f011-458d-acca-19d704676dcc" providerId="ADAL" clId="{E8CD1CBA-EE55-46B7-BC67-D066E8E06736}" dt="2025-04-27T05:10:23.337" v="6451" actId="47"/>
        <pc:sldMkLst>
          <pc:docMk/>
          <pc:sldMk cId="1128417511" sldId="347"/>
        </pc:sldMkLst>
      </pc:sldChg>
      <pc:sldChg chg="addSp delSp modSp add del mod ord modTransition modNotesTx">
        <pc:chgData name="#TEY LI ZHANG EDMUND#" userId="f8d5f706-f011-458d-acca-19d704676dcc" providerId="ADAL" clId="{E8CD1CBA-EE55-46B7-BC67-D066E8E06736}" dt="2025-04-30T17:36:34.738" v="17960" actId="47"/>
        <pc:sldMkLst>
          <pc:docMk/>
          <pc:sldMk cId="882012455" sldId="348"/>
        </pc:sldMkLst>
      </pc:sldChg>
      <pc:sldChg chg="modSp add del mod modNotesTx">
        <pc:chgData name="#TEY LI ZHANG EDMUND#" userId="f8d5f706-f011-458d-acca-19d704676dcc" providerId="ADAL" clId="{E8CD1CBA-EE55-46B7-BC67-D066E8E06736}" dt="2025-04-27T06:56:09.648" v="8506" actId="47"/>
        <pc:sldMkLst>
          <pc:docMk/>
          <pc:sldMk cId="995493992" sldId="349"/>
        </pc:sldMkLst>
      </pc:sldChg>
      <pc:sldChg chg="delSp modSp add del mod ord">
        <pc:chgData name="#TEY LI ZHANG EDMUND#" userId="f8d5f706-f011-458d-acca-19d704676dcc" providerId="ADAL" clId="{E8CD1CBA-EE55-46B7-BC67-D066E8E06736}" dt="2025-04-27T06:47:34.450" v="8426" actId="47"/>
        <pc:sldMkLst>
          <pc:docMk/>
          <pc:sldMk cId="3851764662" sldId="350"/>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1220795504" sldId="351"/>
        </pc:sldMkLst>
      </pc:sldChg>
      <pc:sldChg chg="addSp delSp modSp add del mod">
        <pc:chgData name="#TEY LI ZHANG EDMUND#" userId="f8d5f706-f011-458d-acca-19d704676dcc" providerId="ADAL" clId="{E8CD1CBA-EE55-46B7-BC67-D066E8E06736}" dt="2025-04-27T06:58:16.290" v="8539" actId="2696"/>
        <pc:sldMkLst>
          <pc:docMk/>
          <pc:sldMk cId="3185508228" sldId="351"/>
        </pc:sldMkLst>
      </pc:sldChg>
      <pc:sldChg chg="addSp delSp modSp add del mod modTransition delAnim modAnim modNotesTx">
        <pc:chgData name="#TEY LI ZHANG EDMUND#" userId="f8d5f706-f011-458d-acca-19d704676dcc" providerId="ADAL" clId="{E8CD1CBA-EE55-46B7-BC67-D066E8E06736}" dt="2025-04-30T16:06:04.497" v="17414" actId="2696"/>
        <pc:sldMkLst>
          <pc:docMk/>
          <pc:sldMk cId="2443382208" sldId="352"/>
        </pc:sldMkLst>
      </pc:sldChg>
      <pc:sldChg chg="addSp delSp modSp add mod modTransition modAnim modNotesTx">
        <pc:chgData name="#TEY LI ZHANG EDMUND#" userId="f8d5f706-f011-458d-acca-19d704676dcc" providerId="ADAL" clId="{E8CD1CBA-EE55-46B7-BC67-D066E8E06736}" dt="2025-05-05T09:06:57.252" v="31928" actId="20577"/>
        <pc:sldMkLst>
          <pc:docMk/>
          <pc:sldMk cId="4259925249" sldId="353"/>
        </pc:sldMkLst>
        <pc:spChg chg="mod">
          <ac:chgData name="#TEY LI ZHANG EDMUND#" userId="f8d5f706-f011-458d-acca-19d704676dcc" providerId="ADAL" clId="{E8CD1CBA-EE55-46B7-BC67-D066E8E06736}" dt="2025-04-27T07:07:07.314" v="9034"/>
          <ac:spMkLst>
            <pc:docMk/>
            <pc:sldMk cId="4259925249" sldId="353"/>
            <ac:spMk id="4" creationId="{72207FF1-BF93-778F-EB9D-E1A13EFB80B3}"/>
          </ac:spMkLst>
        </pc:spChg>
        <pc:spChg chg="mod">
          <ac:chgData name="#TEY LI ZHANG EDMUND#" userId="f8d5f706-f011-458d-acca-19d704676dcc" providerId="ADAL" clId="{E8CD1CBA-EE55-46B7-BC67-D066E8E06736}" dt="2025-04-27T07:07:01.523" v="9032" actId="14100"/>
          <ac:spMkLst>
            <pc:docMk/>
            <pc:sldMk cId="4259925249" sldId="353"/>
            <ac:spMk id="5" creationId="{9A34AA82-3AC7-8B4D-2A7D-7F34A3ECE14A}"/>
          </ac:spMkLst>
        </pc:spChg>
        <pc:spChg chg="mod">
          <ac:chgData name="#TEY LI ZHANG EDMUND#" userId="f8d5f706-f011-458d-acca-19d704676dcc" providerId="ADAL" clId="{E8CD1CBA-EE55-46B7-BC67-D066E8E06736}" dt="2025-04-27T07:07:07.314" v="9034"/>
          <ac:spMkLst>
            <pc:docMk/>
            <pc:sldMk cId="4259925249" sldId="353"/>
            <ac:spMk id="6" creationId="{E3E93625-8774-FE32-6C79-6631C6B6DB21}"/>
          </ac:spMkLst>
        </pc:spChg>
        <pc:spChg chg="mod">
          <ac:chgData name="#TEY LI ZHANG EDMUND#" userId="f8d5f706-f011-458d-acca-19d704676dcc" providerId="ADAL" clId="{E8CD1CBA-EE55-46B7-BC67-D066E8E06736}" dt="2025-04-27T07:07:07.314" v="9034"/>
          <ac:spMkLst>
            <pc:docMk/>
            <pc:sldMk cId="4259925249" sldId="353"/>
            <ac:spMk id="7" creationId="{CE12261C-3B87-AC85-092E-A0A375BA156C}"/>
          </ac:spMkLst>
        </pc:spChg>
        <pc:spChg chg="mod">
          <ac:chgData name="#TEY LI ZHANG EDMUND#" userId="f8d5f706-f011-458d-acca-19d704676dcc" providerId="ADAL" clId="{E8CD1CBA-EE55-46B7-BC67-D066E8E06736}" dt="2025-04-27T07:09:21.425" v="9035"/>
          <ac:spMkLst>
            <pc:docMk/>
            <pc:sldMk cId="4259925249" sldId="353"/>
            <ac:spMk id="9" creationId="{9B4202B7-6DBF-A7AF-805B-91731E3BC7CB}"/>
          </ac:spMkLst>
        </pc:spChg>
        <pc:spChg chg="mod">
          <ac:chgData name="#TEY LI ZHANG EDMUND#" userId="f8d5f706-f011-458d-acca-19d704676dcc" providerId="ADAL" clId="{E8CD1CBA-EE55-46B7-BC67-D066E8E06736}" dt="2025-04-27T07:09:21.425" v="9035"/>
          <ac:spMkLst>
            <pc:docMk/>
            <pc:sldMk cId="4259925249" sldId="353"/>
            <ac:spMk id="12" creationId="{F561307D-CDB4-625E-7102-7DC2CB1ED962}"/>
          </ac:spMkLst>
        </pc:spChg>
        <pc:spChg chg="mod">
          <ac:chgData name="#TEY LI ZHANG EDMUND#" userId="f8d5f706-f011-458d-acca-19d704676dcc" providerId="ADAL" clId="{E8CD1CBA-EE55-46B7-BC67-D066E8E06736}" dt="2025-04-28T15:28:58.196" v="12834" actId="1076"/>
          <ac:spMkLst>
            <pc:docMk/>
            <pc:sldMk cId="4259925249" sldId="353"/>
            <ac:spMk id="15" creationId="{C6B0AD27-654B-C274-A2BD-1BD4AAEFA2F3}"/>
          </ac:spMkLst>
        </pc:spChg>
        <pc:spChg chg="add mod ord">
          <ac:chgData name="#TEY LI ZHANG EDMUND#" userId="f8d5f706-f011-458d-acca-19d704676dcc" providerId="ADAL" clId="{E8CD1CBA-EE55-46B7-BC67-D066E8E06736}" dt="2025-05-05T09:06:54.632" v="31927" actId="167"/>
          <ac:spMkLst>
            <pc:docMk/>
            <pc:sldMk cId="4259925249" sldId="353"/>
            <ac:spMk id="17" creationId="{C91FFC8E-73E5-F1E3-54A1-DCCFFC7D88DF}"/>
          </ac:spMkLst>
        </pc:spChg>
        <pc:spChg chg="mod">
          <ac:chgData name="#TEY LI ZHANG EDMUND#" userId="f8d5f706-f011-458d-acca-19d704676dcc" providerId="ADAL" clId="{E8CD1CBA-EE55-46B7-BC67-D066E8E06736}" dt="2025-04-27T07:09:56.825" v="9038" actId="255"/>
          <ac:spMkLst>
            <pc:docMk/>
            <pc:sldMk cId="4259925249" sldId="353"/>
            <ac:spMk id="21" creationId="{3191E2EF-C567-DE46-D7B3-A796F746DCCA}"/>
          </ac:spMkLst>
        </pc:spChg>
        <pc:spChg chg="add mod">
          <ac:chgData name="#TEY LI ZHANG EDMUND#" userId="f8d5f706-f011-458d-acca-19d704676dcc" providerId="ADAL" clId="{E8CD1CBA-EE55-46B7-BC67-D066E8E06736}" dt="2025-05-01T05:59:17.778" v="18855" actId="403"/>
          <ac:spMkLst>
            <pc:docMk/>
            <pc:sldMk cId="4259925249" sldId="353"/>
            <ac:spMk id="35" creationId="{A703066C-B229-918A-F00D-6C14470D9270}"/>
          </ac:spMkLst>
        </pc:spChg>
        <pc:spChg chg="add mod ord">
          <ac:chgData name="#TEY LI ZHANG EDMUND#" userId="f8d5f706-f011-458d-acca-19d704676dcc" providerId="ADAL" clId="{E8CD1CBA-EE55-46B7-BC67-D066E8E06736}" dt="2025-04-28T15:27:48.327" v="12812" actId="14100"/>
          <ac:spMkLst>
            <pc:docMk/>
            <pc:sldMk cId="4259925249" sldId="353"/>
            <ac:spMk id="41" creationId="{56FEEA17-C3B7-9D76-3FFE-377A200FD5C7}"/>
          </ac:spMkLst>
        </pc:spChg>
        <pc:spChg chg="add mod ord">
          <ac:chgData name="#TEY LI ZHANG EDMUND#" userId="f8d5f706-f011-458d-acca-19d704676dcc" providerId="ADAL" clId="{E8CD1CBA-EE55-46B7-BC67-D066E8E06736}" dt="2025-04-28T15:27:55.122" v="12813" actId="1076"/>
          <ac:spMkLst>
            <pc:docMk/>
            <pc:sldMk cId="4259925249" sldId="353"/>
            <ac:spMk id="42" creationId="{FC373E33-CBAA-F3F7-E592-92FC35DD6128}"/>
          </ac:spMkLst>
        </pc:spChg>
        <pc:spChg chg="add mod ord">
          <ac:chgData name="#TEY LI ZHANG EDMUND#" userId="f8d5f706-f011-458d-acca-19d704676dcc" providerId="ADAL" clId="{E8CD1CBA-EE55-46B7-BC67-D066E8E06736}" dt="2025-04-28T15:27:37.752" v="12809" actId="14100"/>
          <ac:spMkLst>
            <pc:docMk/>
            <pc:sldMk cId="4259925249" sldId="353"/>
            <ac:spMk id="44" creationId="{65017574-085A-6ECE-1764-6BC5DA44CB90}"/>
          </ac:spMkLst>
        </pc:spChg>
        <pc:spChg chg="add mod ord">
          <ac:chgData name="#TEY LI ZHANG EDMUND#" userId="f8d5f706-f011-458d-acca-19d704676dcc" providerId="ADAL" clId="{E8CD1CBA-EE55-46B7-BC67-D066E8E06736}" dt="2025-04-28T15:27:41.075" v="12810" actId="1076"/>
          <ac:spMkLst>
            <pc:docMk/>
            <pc:sldMk cId="4259925249" sldId="353"/>
            <ac:spMk id="45" creationId="{8E2CAB72-F63B-6450-35E8-492B8DBA0529}"/>
          </ac:spMkLst>
        </pc:spChg>
        <pc:spChg chg="add mod">
          <ac:chgData name="#TEY LI ZHANG EDMUND#" userId="f8d5f706-f011-458d-acca-19d704676dcc" providerId="ADAL" clId="{E8CD1CBA-EE55-46B7-BC67-D066E8E06736}" dt="2025-05-05T09:06:57.252" v="31928" actId="20577"/>
          <ac:spMkLst>
            <pc:docMk/>
            <pc:sldMk cId="4259925249" sldId="353"/>
            <ac:spMk id="50" creationId="{BE8DDDD2-3090-BABD-5819-35B063DD0E6A}"/>
          </ac:spMkLst>
        </pc:spChg>
        <pc:spChg chg="mod">
          <ac:chgData name="#TEY LI ZHANG EDMUND#" userId="f8d5f706-f011-458d-acca-19d704676dcc" providerId="ADAL" clId="{E8CD1CBA-EE55-46B7-BC67-D066E8E06736}" dt="2025-04-28T12:07:08.497" v="9984" actId="20577"/>
          <ac:spMkLst>
            <pc:docMk/>
            <pc:sldMk cId="4259925249" sldId="353"/>
            <ac:spMk id="205" creationId="{F66839BD-21FE-C8F9-6D39-CCA8887A96A9}"/>
          </ac:spMkLst>
        </pc:spChg>
        <pc:grpChg chg="add mod">
          <ac:chgData name="#TEY LI ZHANG EDMUND#" userId="f8d5f706-f011-458d-acca-19d704676dcc" providerId="ADAL" clId="{E8CD1CBA-EE55-46B7-BC67-D066E8E06736}" dt="2025-04-27T07:07:07.314" v="9034"/>
          <ac:grpSpMkLst>
            <pc:docMk/>
            <pc:sldMk cId="4259925249" sldId="353"/>
            <ac:grpSpMk id="2" creationId="{78523EED-998B-8732-D062-902B50675FB2}"/>
          </ac:grpSpMkLst>
        </pc:grpChg>
        <pc:grpChg chg="add mod">
          <ac:chgData name="#TEY LI ZHANG EDMUND#" userId="f8d5f706-f011-458d-acca-19d704676dcc" providerId="ADAL" clId="{E8CD1CBA-EE55-46B7-BC67-D066E8E06736}" dt="2025-04-27T07:11:06.375" v="9047" actId="1076"/>
          <ac:grpSpMkLst>
            <pc:docMk/>
            <pc:sldMk cId="4259925249" sldId="353"/>
            <ac:grpSpMk id="8" creationId="{838FECF9-0217-E5DB-8E73-1C4E4A6176F0}"/>
          </ac:grpSpMkLst>
        </pc:grpChg>
        <pc:grpChg chg="add mod">
          <ac:chgData name="#TEY LI ZHANG EDMUND#" userId="f8d5f706-f011-458d-acca-19d704676dcc" providerId="ADAL" clId="{E8CD1CBA-EE55-46B7-BC67-D066E8E06736}" dt="2025-04-27T07:11:06.375" v="9047" actId="1076"/>
          <ac:grpSpMkLst>
            <pc:docMk/>
            <pc:sldMk cId="4259925249" sldId="353"/>
            <ac:grpSpMk id="11" creationId="{8894BB5A-F392-06EE-416F-7C48732F11B0}"/>
          </ac:grpSpMkLst>
        </pc:grpChg>
        <pc:grpChg chg="add mod">
          <ac:chgData name="#TEY LI ZHANG EDMUND#" userId="f8d5f706-f011-458d-acca-19d704676dcc" providerId="ADAL" clId="{E8CD1CBA-EE55-46B7-BC67-D066E8E06736}" dt="2025-04-28T15:29:17.397" v="12840" actId="1076"/>
          <ac:grpSpMkLst>
            <pc:docMk/>
            <pc:sldMk cId="4259925249" sldId="353"/>
            <ac:grpSpMk id="14" creationId="{77A15DE1-1583-66DC-5EEC-2F5009CFF9E3}"/>
          </ac:grpSpMkLst>
        </pc:grpChg>
        <pc:grpChg chg="add mod">
          <ac:chgData name="#TEY LI ZHANG EDMUND#" userId="f8d5f706-f011-458d-acca-19d704676dcc" providerId="ADAL" clId="{E8CD1CBA-EE55-46B7-BC67-D066E8E06736}" dt="2025-04-27T07:11:06.375" v="9047" actId="1076"/>
          <ac:grpSpMkLst>
            <pc:docMk/>
            <pc:sldMk cId="4259925249" sldId="353"/>
            <ac:grpSpMk id="20" creationId="{3A76E5D7-8018-A265-D0B7-B0912A978693}"/>
          </ac:grpSpMkLst>
        </pc:grpChg>
        <pc:picChg chg="mod">
          <ac:chgData name="#TEY LI ZHANG EDMUND#" userId="f8d5f706-f011-458d-acca-19d704676dcc" providerId="ADAL" clId="{E8CD1CBA-EE55-46B7-BC67-D066E8E06736}" dt="2025-04-27T07:09:21.425" v="9035"/>
          <ac:picMkLst>
            <pc:docMk/>
            <pc:sldMk cId="4259925249" sldId="353"/>
            <ac:picMk id="10" creationId="{9FD88AE0-2455-C520-1A6E-77BA4D9FBC2A}"/>
          </ac:picMkLst>
        </pc:picChg>
        <pc:picChg chg="mod">
          <ac:chgData name="#TEY LI ZHANG EDMUND#" userId="f8d5f706-f011-458d-acca-19d704676dcc" providerId="ADAL" clId="{E8CD1CBA-EE55-46B7-BC67-D066E8E06736}" dt="2025-04-27T07:09:21.425" v="9035"/>
          <ac:picMkLst>
            <pc:docMk/>
            <pc:sldMk cId="4259925249" sldId="353"/>
            <ac:picMk id="13" creationId="{A84113A8-3B61-F97A-37DC-7CA36BDCCACB}"/>
          </ac:picMkLst>
        </pc:picChg>
        <pc:picChg chg="mod">
          <ac:chgData name="#TEY LI ZHANG EDMUND#" userId="f8d5f706-f011-458d-acca-19d704676dcc" providerId="ADAL" clId="{E8CD1CBA-EE55-46B7-BC67-D066E8E06736}" dt="2025-04-27T07:09:21.425" v="9035"/>
          <ac:picMkLst>
            <pc:docMk/>
            <pc:sldMk cId="4259925249" sldId="353"/>
            <ac:picMk id="16" creationId="{421202F0-837B-78B6-4AA8-E9E299ECC243}"/>
          </ac:picMkLst>
        </pc:picChg>
        <pc:picChg chg="mod">
          <ac:chgData name="#TEY LI ZHANG EDMUND#" userId="f8d5f706-f011-458d-acca-19d704676dcc" providerId="ADAL" clId="{E8CD1CBA-EE55-46B7-BC67-D066E8E06736}" dt="2025-04-27T07:09:50.531" v="9037"/>
          <ac:picMkLst>
            <pc:docMk/>
            <pc:sldMk cId="4259925249" sldId="353"/>
            <ac:picMk id="22" creationId="{DEABB6FF-B29D-ACA8-7CA6-6F38E51C9D6A}"/>
          </ac:picMkLst>
        </pc:picChg>
        <pc:picChg chg="add mod ord">
          <ac:chgData name="#TEY LI ZHANG EDMUND#" userId="f8d5f706-f011-458d-acca-19d704676dcc" providerId="ADAL" clId="{E8CD1CBA-EE55-46B7-BC67-D066E8E06736}" dt="2025-04-28T15:27:59.210" v="12814" actId="1076"/>
          <ac:picMkLst>
            <pc:docMk/>
            <pc:sldMk cId="4259925249" sldId="353"/>
            <ac:picMk id="43" creationId="{13935560-9323-9833-4812-30D1F9AED9C9}"/>
          </ac:picMkLst>
        </pc:picChg>
        <pc:picChg chg="add mod ord">
          <ac:chgData name="#TEY LI ZHANG EDMUND#" userId="f8d5f706-f011-458d-acca-19d704676dcc" providerId="ADAL" clId="{E8CD1CBA-EE55-46B7-BC67-D066E8E06736}" dt="2025-04-28T15:27:44.195" v="12811" actId="1076"/>
          <ac:picMkLst>
            <pc:docMk/>
            <pc:sldMk cId="4259925249" sldId="353"/>
            <ac:picMk id="46" creationId="{55576FE6-A448-85CD-C590-F38139249EDE}"/>
          </ac:picMkLst>
        </pc:picChg>
        <pc:cxnChg chg="add mod">
          <ac:chgData name="#TEY LI ZHANG EDMUND#" userId="f8d5f706-f011-458d-acca-19d704676dcc" providerId="ADAL" clId="{E8CD1CBA-EE55-46B7-BC67-D066E8E06736}" dt="2025-04-28T15:29:17.397" v="12840" actId="1076"/>
          <ac:cxnSpMkLst>
            <pc:docMk/>
            <pc:sldMk cId="4259925249" sldId="353"/>
            <ac:cxnSpMk id="26" creationId="{80F14707-71A6-A979-36F6-BB143D2F6720}"/>
          </ac:cxnSpMkLst>
        </pc:cxnChg>
        <pc:cxnChg chg="add mod">
          <ac:chgData name="#TEY LI ZHANG EDMUND#" userId="f8d5f706-f011-458d-acca-19d704676dcc" providerId="ADAL" clId="{E8CD1CBA-EE55-46B7-BC67-D066E8E06736}" dt="2025-04-27T07:12:47.676" v="9060" actId="14100"/>
          <ac:cxnSpMkLst>
            <pc:docMk/>
            <pc:sldMk cId="4259925249" sldId="353"/>
            <ac:cxnSpMk id="29" creationId="{64DFFA7D-60FF-3665-5800-551F37C92B1A}"/>
          </ac:cxnSpMkLst>
        </pc:cxnChg>
        <pc:cxnChg chg="add mod">
          <ac:chgData name="#TEY LI ZHANG EDMUND#" userId="f8d5f706-f011-458d-acca-19d704676dcc" providerId="ADAL" clId="{E8CD1CBA-EE55-46B7-BC67-D066E8E06736}" dt="2025-04-27T07:12:52.378" v="9063" actId="14100"/>
          <ac:cxnSpMkLst>
            <pc:docMk/>
            <pc:sldMk cId="4259925249" sldId="353"/>
            <ac:cxnSpMk id="32" creationId="{8035CC5C-0755-74E6-BA17-17A7C476C4A3}"/>
          </ac:cxnSpMkLst>
        </pc:cxnChg>
      </pc:sldChg>
      <pc:sldChg chg="addSp delSp modSp add mod ord modTransition modAnim modNotesTx">
        <pc:chgData name="#TEY LI ZHANG EDMUND#" userId="f8d5f706-f011-458d-acca-19d704676dcc" providerId="ADAL" clId="{E8CD1CBA-EE55-46B7-BC67-D066E8E06736}" dt="2025-05-07T08:16:28.453" v="33774"/>
        <pc:sldMkLst>
          <pc:docMk/>
          <pc:sldMk cId="3784234798" sldId="354"/>
        </pc:sldMkLst>
        <pc:spChg chg="add mod">
          <ac:chgData name="#TEY LI ZHANG EDMUND#" userId="f8d5f706-f011-458d-acca-19d704676dcc" providerId="ADAL" clId="{E8CD1CBA-EE55-46B7-BC67-D066E8E06736}" dt="2025-04-28T12:32:20.204" v="10469" actId="113"/>
          <ac:spMkLst>
            <pc:docMk/>
            <pc:sldMk cId="3784234798" sldId="354"/>
            <ac:spMk id="8" creationId="{27B8537E-1C48-8136-4D06-B27ED9E578BA}"/>
          </ac:spMkLst>
        </pc:spChg>
        <pc:spChg chg="add mod">
          <ac:chgData name="#TEY LI ZHANG EDMUND#" userId="f8d5f706-f011-458d-acca-19d704676dcc" providerId="ADAL" clId="{E8CD1CBA-EE55-46B7-BC67-D066E8E06736}" dt="2025-05-05T09:07:39.833" v="31940" actId="20577"/>
          <ac:spMkLst>
            <pc:docMk/>
            <pc:sldMk cId="3784234798" sldId="354"/>
            <ac:spMk id="9" creationId="{DC11A13B-ACA1-4D98-0AF4-6B4000275AC2}"/>
          </ac:spMkLst>
        </pc:spChg>
        <pc:spChg chg="mod">
          <ac:chgData name="#TEY LI ZHANG EDMUND#" userId="f8d5f706-f011-458d-acca-19d704676dcc" providerId="ADAL" clId="{E8CD1CBA-EE55-46B7-BC67-D066E8E06736}" dt="2025-04-28T15:51:04.565" v="12997"/>
          <ac:spMkLst>
            <pc:docMk/>
            <pc:sldMk cId="3784234798" sldId="354"/>
            <ac:spMk id="12" creationId="{A031047B-61B9-9D6B-D8D3-484E59F113F1}"/>
          </ac:spMkLst>
        </pc:spChg>
        <pc:spChg chg="mod">
          <ac:chgData name="#TEY LI ZHANG EDMUND#" userId="f8d5f706-f011-458d-acca-19d704676dcc" providerId="ADAL" clId="{E8CD1CBA-EE55-46B7-BC67-D066E8E06736}" dt="2025-04-28T15:51:04.565" v="12997"/>
          <ac:spMkLst>
            <pc:docMk/>
            <pc:sldMk cId="3784234798" sldId="354"/>
            <ac:spMk id="13" creationId="{EB05B732-FB54-129A-781C-84DE7FF09BBB}"/>
          </ac:spMkLst>
        </pc:spChg>
        <pc:spChg chg="mod">
          <ac:chgData name="#TEY LI ZHANG EDMUND#" userId="f8d5f706-f011-458d-acca-19d704676dcc" providerId="ADAL" clId="{E8CD1CBA-EE55-46B7-BC67-D066E8E06736}" dt="2025-04-28T15:51:04.565" v="12997"/>
          <ac:spMkLst>
            <pc:docMk/>
            <pc:sldMk cId="3784234798" sldId="354"/>
            <ac:spMk id="14" creationId="{CF2F6238-A99E-8E3B-4204-0B7E4D8CFE45}"/>
          </ac:spMkLst>
        </pc:spChg>
        <pc:spChg chg="mod">
          <ac:chgData name="#TEY LI ZHANG EDMUND#" userId="f8d5f706-f011-458d-acca-19d704676dcc" providerId="ADAL" clId="{E8CD1CBA-EE55-46B7-BC67-D066E8E06736}" dt="2025-04-28T12:29:29.413" v="10337" actId="20577"/>
          <ac:spMkLst>
            <pc:docMk/>
            <pc:sldMk cId="3784234798" sldId="354"/>
            <ac:spMk id="205" creationId="{C65A91F1-3A47-4640-8294-FBB6B03A3A11}"/>
          </ac:spMkLst>
        </pc:spChg>
        <pc:grpChg chg="add mod">
          <ac:chgData name="#TEY LI ZHANG EDMUND#" userId="f8d5f706-f011-458d-acca-19d704676dcc" providerId="ADAL" clId="{E8CD1CBA-EE55-46B7-BC67-D066E8E06736}" dt="2025-04-28T15:51:04.565" v="12997"/>
          <ac:grpSpMkLst>
            <pc:docMk/>
            <pc:sldMk cId="3784234798" sldId="354"/>
            <ac:grpSpMk id="11" creationId="{8610C4C0-AFB1-86E1-EB1E-2CB1BC5FBB4A}"/>
          </ac:grpSpMkLst>
        </pc:grpChg>
        <pc:picChg chg="add mod">
          <ac:chgData name="#TEY LI ZHANG EDMUND#" userId="f8d5f706-f011-458d-acca-19d704676dcc" providerId="ADAL" clId="{E8CD1CBA-EE55-46B7-BC67-D066E8E06736}" dt="2025-04-28T12:31:20.156" v="10348" actId="1076"/>
          <ac:picMkLst>
            <pc:docMk/>
            <pc:sldMk cId="3784234798" sldId="354"/>
            <ac:picMk id="7" creationId="{A2F418B3-AB50-C54F-C726-575A8BE58A1C}"/>
          </ac:picMkLst>
        </pc:picChg>
      </pc:sldChg>
      <pc:sldChg chg="modSp add del mod modTransition modShow">
        <pc:chgData name="#TEY LI ZHANG EDMUND#" userId="f8d5f706-f011-458d-acca-19d704676dcc" providerId="ADAL" clId="{E8CD1CBA-EE55-46B7-BC67-D066E8E06736}" dt="2025-05-10T02:37:21.473" v="34724" actId="47"/>
        <pc:sldMkLst>
          <pc:docMk/>
          <pc:sldMk cId="2458946865" sldId="355"/>
        </pc:sldMkLst>
      </pc:sldChg>
      <pc:sldChg chg="modSp add del mod modTransition modShow">
        <pc:chgData name="#TEY LI ZHANG EDMUND#" userId="f8d5f706-f011-458d-acca-19d704676dcc" providerId="ADAL" clId="{E8CD1CBA-EE55-46B7-BC67-D066E8E06736}" dt="2025-05-10T02:37:21.473" v="34724" actId="47"/>
        <pc:sldMkLst>
          <pc:docMk/>
          <pc:sldMk cId="452652201" sldId="356"/>
        </pc:sldMkLst>
      </pc:sldChg>
      <pc:sldChg chg="modSp add del mod modTransition modShow">
        <pc:chgData name="#TEY LI ZHANG EDMUND#" userId="f8d5f706-f011-458d-acca-19d704676dcc" providerId="ADAL" clId="{E8CD1CBA-EE55-46B7-BC67-D066E8E06736}" dt="2025-05-10T02:37:21.473" v="34724" actId="47"/>
        <pc:sldMkLst>
          <pc:docMk/>
          <pc:sldMk cId="1405228810" sldId="357"/>
        </pc:sldMkLst>
      </pc:sldChg>
      <pc:sldChg chg="add del">
        <pc:chgData name="#TEY LI ZHANG EDMUND#" userId="f8d5f706-f011-458d-acca-19d704676dcc" providerId="ADAL" clId="{E8CD1CBA-EE55-46B7-BC67-D066E8E06736}" dt="2025-04-26T08:08:38.135" v="3809" actId="47"/>
        <pc:sldMkLst>
          <pc:docMk/>
          <pc:sldMk cId="1974618458" sldId="357"/>
        </pc:sldMkLst>
      </pc:sldChg>
      <pc:sldChg chg="modSp add del mod ord modTransition modShow">
        <pc:chgData name="#TEY LI ZHANG EDMUND#" userId="f8d5f706-f011-458d-acca-19d704676dcc" providerId="ADAL" clId="{E8CD1CBA-EE55-46B7-BC67-D066E8E06736}" dt="2025-05-10T02:37:21.473" v="34724" actId="47"/>
        <pc:sldMkLst>
          <pc:docMk/>
          <pc:sldMk cId="3698239692" sldId="358"/>
        </pc:sldMkLst>
      </pc:sldChg>
      <pc:sldChg chg="add del mod modTransition modShow">
        <pc:chgData name="#TEY LI ZHANG EDMUND#" userId="f8d5f706-f011-458d-acca-19d704676dcc" providerId="ADAL" clId="{E8CD1CBA-EE55-46B7-BC67-D066E8E06736}" dt="2025-05-10T02:37:21.473" v="34724" actId="47"/>
        <pc:sldMkLst>
          <pc:docMk/>
          <pc:sldMk cId="1983013898" sldId="359"/>
        </pc:sldMkLst>
      </pc:sldChg>
      <pc:sldChg chg="modSp add del mod modTransition modShow">
        <pc:chgData name="#TEY LI ZHANG EDMUND#" userId="f8d5f706-f011-458d-acca-19d704676dcc" providerId="ADAL" clId="{E8CD1CBA-EE55-46B7-BC67-D066E8E06736}" dt="2025-05-10T02:37:21.473" v="34724" actId="47"/>
        <pc:sldMkLst>
          <pc:docMk/>
          <pc:sldMk cId="3330640084" sldId="360"/>
        </pc:sldMkLst>
      </pc:sldChg>
      <pc:sldChg chg="modSp add del mod ord modTransition modShow">
        <pc:chgData name="#TEY LI ZHANG EDMUND#" userId="f8d5f706-f011-458d-acca-19d704676dcc" providerId="ADAL" clId="{E8CD1CBA-EE55-46B7-BC67-D066E8E06736}" dt="2025-05-10T02:37:21.473" v="34724" actId="47"/>
        <pc:sldMkLst>
          <pc:docMk/>
          <pc:sldMk cId="2043057046" sldId="361"/>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3799642447" sldId="362"/>
        </pc:sldMkLst>
      </pc:sldChg>
      <pc:sldChg chg="addSp modSp add del mod ord modTransition modShow">
        <pc:chgData name="#TEY LI ZHANG EDMUND#" userId="f8d5f706-f011-458d-acca-19d704676dcc" providerId="ADAL" clId="{E8CD1CBA-EE55-46B7-BC67-D066E8E06736}" dt="2025-05-10T02:37:21.473" v="34724" actId="47"/>
        <pc:sldMkLst>
          <pc:docMk/>
          <pc:sldMk cId="3156998431" sldId="363"/>
        </pc:sldMkLst>
      </pc:sldChg>
      <pc:sldChg chg="addSp delSp modSp add del mod modAnim">
        <pc:chgData name="#TEY LI ZHANG EDMUND#" userId="f8d5f706-f011-458d-acca-19d704676dcc" providerId="ADAL" clId="{E8CD1CBA-EE55-46B7-BC67-D066E8E06736}" dt="2025-04-26T09:15:51.325" v="5297" actId="47"/>
        <pc:sldMkLst>
          <pc:docMk/>
          <pc:sldMk cId="2022810266" sldId="364"/>
        </pc:sldMkLst>
      </pc:sldChg>
      <pc:sldChg chg="addSp delSp modSp add del mod">
        <pc:chgData name="#TEY LI ZHANG EDMUND#" userId="f8d5f706-f011-458d-acca-19d704676dcc" providerId="ADAL" clId="{E8CD1CBA-EE55-46B7-BC67-D066E8E06736}" dt="2025-04-26T09:15:51.325" v="5297" actId="47"/>
        <pc:sldMkLst>
          <pc:docMk/>
          <pc:sldMk cId="3108467112" sldId="365"/>
        </pc:sldMkLst>
      </pc:sldChg>
      <pc:sldChg chg="add del">
        <pc:chgData name="#TEY LI ZHANG EDMUND#" userId="f8d5f706-f011-458d-acca-19d704676dcc" providerId="ADAL" clId="{E8CD1CBA-EE55-46B7-BC67-D066E8E06736}" dt="2025-04-26T09:15:51.325" v="5297" actId="47"/>
        <pc:sldMkLst>
          <pc:docMk/>
          <pc:sldMk cId="586139526" sldId="366"/>
        </pc:sldMkLst>
      </pc:sldChg>
      <pc:sldChg chg="addSp delSp modSp add del mod addAnim delAnim modAnim modNotesTx">
        <pc:chgData name="#TEY LI ZHANG EDMUND#" userId="f8d5f706-f011-458d-acca-19d704676dcc" providerId="ADAL" clId="{E8CD1CBA-EE55-46B7-BC67-D066E8E06736}" dt="2025-04-27T06:32:51.177" v="8209" actId="47"/>
        <pc:sldMkLst>
          <pc:docMk/>
          <pc:sldMk cId="3450649524" sldId="367"/>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110622122" sldId="368"/>
        </pc:sldMkLst>
      </pc:sldChg>
      <pc:sldChg chg="delSp modSp add del mod">
        <pc:chgData name="#TEY LI ZHANG EDMUND#" userId="f8d5f706-f011-458d-acca-19d704676dcc" providerId="ADAL" clId="{E8CD1CBA-EE55-46B7-BC67-D066E8E06736}" dt="2025-04-26T09:15:51.325" v="5297" actId="47"/>
        <pc:sldMkLst>
          <pc:docMk/>
          <pc:sldMk cId="3749849756" sldId="368"/>
        </pc:sldMkLst>
      </pc:sldChg>
      <pc:sldChg chg="modSp add del mod">
        <pc:chgData name="#TEY LI ZHANG EDMUND#" userId="f8d5f706-f011-458d-acca-19d704676dcc" providerId="ADAL" clId="{E8CD1CBA-EE55-46B7-BC67-D066E8E06736}" dt="2025-04-26T08:53:53.961" v="4809"/>
        <pc:sldMkLst>
          <pc:docMk/>
          <pc:sldMk cId="644284408" sldId="369"/>
        </pc:sldMkLst>
      </pc:sldChg>
      <pc:sldChg chg="addSp delSp modSp add mod ord modTransition modAnim modNotesTx">
        <pc:chgData name="#TEY LI ZHANG EDMUND#" userId="f8d5f706-f011-458d-acca-19d704676dcc" providerId="ADAL" clId="{E8CD1CBA-EE55-46B7-BC67-D066E8E06736}" dt="2025-05-04T07:17:18.056" v="26371"/>
        <pc:sldMkLst>
          <pc:docMk/>
          <pc:sldMk cId="2456532435" sldId="369"/>
        </pc:sldMkLst>
        <pc:picChg chg="add mod">
          <ac:chgData name="#TEY LI ZHANG EDMUND#" userId="f8d5f706-f011-458d-acca-19d704676dcc" providerId="ADAL" clId="{E8CD1CBA-EE55-46B7-BC67-D066E8E06736}" dt="2025-04-26T09:19:43.912" v="5305"/>
          <ac:picMkLst>
            <pc:docMk/>
            <pc:sldMk cId="2456532435" sldId="369"/>
            <ac:picMk id="6" creationId="{001365C1-122D-AB79-8375-C3A3CFB0AAEC}"/>
          </ac:picMkLst>
        </pc:picChg>
      </pc:sldChg>
      <pc:sldChg chg="addSp delSp modSp add mod ord modTransition delAnim modAnim modNotesTx">
        <pc:chgData name="#TEY LI ZHANG EDMUND#" userId="f8d5f706-f011-458d-acca-19d704676dcc" providerId="ADAL" clId="{E8CD1CBA-EE55-46B7-BC67-D066E8E06736}" dt="2025-05-04T07:17:30.343" v="26373"/>
        <pc:sldMkLst>
          <pc:docMk/>
          <pc:sldMk cId="4286967415" sldId="370"/>
        </pc:sldMkLst>
        <pc:picChg chg="add mod">
          <ac:chgData name="#TEY LI ZHANG EDMUND#" userId="f8d5f706-f011-458d-acca-19d704676dcc" providerId="ADAL" clId="{E8CD1CBA-EE55-46B7-BC67-D066E8E06736}" dt="2025-04-26T09:21:54.604" v="5356"/>
          <ac:picMkLst>
            <pc:docMk/>
            <pc:sldMk cId="4286967415" sldId="370"/>
            <ac:picMk id="2" creationId="{8C008036-7355-6E2C-514C-DF391FAA1DB0}"/>
          </ac:picMkLst>
        </pc:picChg>
      </pc:sldChg>
      <pc:sldChg chg="addSp delSp modSp add del mod ord modTransition delAnim modAnim modNotesTx">
        <pc:chgData name="#TEY LI ZHANG EDMUND#" userId="f8d5f706-f011-458d-acca-19d704676dcc" providerId="ADAL" clId="{E8CD1CBA-EE55-46B7-BC67-D066E8E06736}" dt="2025-05-10T02:37:21.473" v="34724" actId="47"/>
        <pc:sldMkLst>
          <pc:docMk/>
          <pc:sldMk cId="2123809993" sldId="371"/>
        </pc:sldMkLst>
      </pc:sldChg>
      <pc:sldChg chg="addSp delSp modSp add del mod modTransition delAnim modAnim modNotesTx">
        <pc:chgData name="#TEY LI ZHANG EDMUND#" userId="f8d5f706-f011-458d-acca-19d704676dcc" providerId="ADAL" clId="{E8CD1CBA-EE55-46B7-BC67-D066E8E06736}" dt="2025-04-30T17:37:23.352" v="17974" actId="47"/>
        <pc:sldMkLst>
          <pc:docMk/>
          <pc:sldMk cId="2701903000" sldId="372"/>
        </pc:sldMkLst>
      </pc:sldChg>
      <pc:sldChg chg="add del mod ord modTransition modShow">
        <pc:chgData name="#TEY LI ZHANG EDMUND#" userId="f8d5f706-f011-458d-acca-19d704676dcc" providerId="ADAL" clId="{E8CD1CBA-EE55-46B7-BC67-D066E8E06736}" dt="2025-05-10T02:37:21.473" v="34724" actId="47"/>
        <pc:sldMkLst>
          <pc:docMk/>
          <pc:sldMk cId="1105382903" sldId="373"/>
        </pc:sldMkLst>
      </pc:sldChg>
      <pc:sldChg chg="addSp delSp modSp add del mod">
        <pc:chgData name="#TEY LI ZHANG EDMUND#" userId="f8d5f706-f011-458d-acca-19d704676dcc" providerId="ADAL" clId="{E8CD1CBA-EE55-46B7-BC67-D066E8E06736}" dt="2025-04-27T06:58:16.290" v="8539" actId="2696"/>
        <pc:sldMkLst>
          <pc:docMk/>
          <pc:sldMk cId="3553085509" sldId="373"/>
        </pc:sldMkLst>
      </pc:sldChg>
      <pc:sldChg chg="add del mod ord modTransition modShow">
        <pc:chgData name="#TEY LI ZHANG EDMUND#" userId="f8d5f706-f011-458d-acca-19d704676dcc" providerId="ADAL" clId="{E8CD1CBA-EE55-46B7-BC67-D066E8E06736}" dt="2025-05-10T02:37:21.473" v="34724" actId="47"/>
        <pc:sldMkLst>
          <pc:docMk/>
          <pc:sldMk cId="898196782" sldId="374"/>
        </pc:sldMkLst>
      </pc:sldChg>
      <pc:sldChg chg="modSp add del mod">
        <pc:chgData name="#TEY LI ZHANG EDMUND#" userId="f8d5f706-f011-458d-acca-19d704676dcc" providerId="ADAL" clId="{E8CD1CBA-EE55-46B7-BC67-D066E8E06736}" dt="2025-04-27T06:55:52.175" v="8505" actId="47"/>
        <pc:sldMkLst>
          <pc:docMk/>
          <pc:sldMk cId="1233720103" sldId="374"/>
        </pc:sldMkLst>
      </pc:sldChg>
      <pc:sldChg chg="modSp add del mod">
        <pc:chgData name="#TEY LI ZHANG EDMUND#" userId="f8d5f706-f011-458d-acca-19d704676dcc" providerId="ADAL" clId="{E8CD1CBA-EE55-46B7-BC67-D066E8E06736}" dt="2025-04-27T06:58:16.290" v="8539" actId="2696"/>
        <pc:sldMkLst>
          <pc:docMk/>
          <pc:sldMk cId="3000834814" sldId="374"/>
        </pc:sldMkLst>
      </pc:sldChg>
      <pc:sldChg chg="modSp add del mod">
        <pc:chgData name="#TEY LI ZHANG EDMUND#" userId="f8d5f706-f011-458d-acca-19d704676dcc" providerId="ADAL" clId="{E8CD1CBA-EE55-46B7-BC67-D066E8E06736}" dt="2025-04-27T06:58:16.290" v="8539" actId="2696"/>
        <pc:sldMkLst>
          <pc:docMk/>
          <pc:sldMk cId="1781761555" sldId="375"/>
        </pc:sldMkLst>
      </pc:sldChg>
      <pc:sldChg chg="modSp add del mod ord modTransition modShow">
        <pc:chgData name="#TEY LI ZHANG EDMUND#" userId="f8d5f706-f011-458d-acca-19d704676dcc" providerId="ADAL" clId="{E8CD1CBA-EE55-46B7-BC67-D066E8E06736}" dt="2025-05-10T02:37:21.473" v="34724" actId="47"/>
        <pc:sldMkLst>
          <pc:docMk/>
          <pc:sldMk cId="4259163269" sldId="375"/>
        </pc:sldMkLst>
      </pc:sldChg>
      <pc:sldChg chg="addSp delSp modSp add del mod ord modTransition modNotesTx">
        <pc:chgData name="#TEY LI ZHANG EDMUND#" userId="f8d5f706-f011-458d-acca-19d704676dcc" providerId="ADAL" clId="{E8CD1CBA-EE55-46B7-BC67-D066E8E06736}" dt="2025-05-04T07:17:37.171" v="26376" actId="47"/>
        <pc:sldMkLst>
          <pc:docMk/>
          <pc:sldMk cId="3729582561" sldId="376"/>
        </pc:sldMkLst>
      </pc:sldChg>
      <pc:sldChg chg="addSp modSp add del mod ord modTransition modNotesTx">
        <pc:chgData name="#TEY LI ZHANG EDMUND#" userId="f8d5f706-f011-458d-acca-19d704676dcc" providerId="ADAL" clId="{E8CD1CBA-EE55-46B7-BC67-D066E8E06736}" dt="2025-05-04T07:17:37.171" v="26376" actId="47"/>
        <pc:sldMkLst>
          <pc:docMk/>
          <pc:sldMk cId="3469757351" sldId="377"/>
        </pc:sldMkLst>
      </pc:sldChg>
      <pc:sldChg chg="addSp modSp add del mod ord modTransition modNotesTx">
        <pc:chgData name="#TEY LI ZHANG EDMUND#" userId="f8d5f706-f011-458d-acca-19d704676dcc" providerId="ADAL" clId="{E8CD1CBA-EE55-46B7-BC67-D066E8E06736}" dt="2025-05-04T07:17:37.171" v="26376" actId="47"/>
        <pc:sldMkLst>
          <pc:docMk/>
          <pc:sldMk cId="4105603138" sldId="378"/>
        </pc:sldMkLst>
      </pc:sldChg>
      <pc:sldChg chg="addSp delSp modSp add del mod ord modTransition modAnim modNotesTx">
        <pc:chgData name="#TEY LI ZHANG EDMUND#" userId="f8d5f706-f011-458d-acca-19d704676dcc" providerId="ADAL" clId="{E8CD1CBA-EE55-46B7-BC67-D066E8E06736}" dt="2025-05-04T15:57:35.333" v="30181" actId="47"/>
        <pc:sldMkLst>
          <pc:docMk/>
          <pc:sldMk cId="1339777492" sldId="379"/>
        </pc:sldMkLst>
      </pc:sldChg>
      <pc:sldChg chg="add del">
        <pc:chgData name="#TEY LI ZHANG EDMUND#" userId="f8d5f706-f011-458d-acca-19d704676dcc" providerId="ADAL" clId="{E8CD1CBA-EE55-46B7-BC67-D066E8E06736}" dt="2025-04-27T07:18:57.145" v="9231"/>
        <pc:sldMkLst>
          <pc:docMk/>
          <pc:sldMk cId="445088841" sldId="380"/>
        </pc:sldMkLst>
      </pc:sldChg>
      <pc:sldChg chg="add del">
        <pc:chgData name="#TEY LI ZHANG EDMUND#" userId="f8d5f706-f011-458d-acca-19d704676dcc" providerId="ADAL" clId="{E8CD1CBA-EE55-46B7-BC67-D066E8E06736}" dt="2025-04-27T07:18:52.699" v="9229"/>
        <pc:sldMkLst>
          <pc:docMk/>
          <pc:sldMk cId="1624759417" sldId="380"/>
        </pc:sldMkLst>
      </pc:sldChg>
      <pc:sldChg chg="addSp delSp modSp add del mod delAnim modAnim">
        <pc:chgData name="#TEY LI ZHANG EDMUND#" userId="f8d5f706-f011-458d-acca-19d704676dcc" providerId="ADAL" clId="{E8CD1CBA-EE55-46B7-BC67-D066E8E06736}" dt="2025-04-28T12:26:50.053" v="10322" actId="47"/>
        <pc:sldMkLst>
          <pc:docMk/>
          <pc:sldMk cId="4202547876" sldId="380"/>
        </pc:sldMkLst>
      </pc:sldChg>
      <pc:sldChg chg="addSp delSp modSp add del mod ord modTransition delAnim modAnim modShow modNotesTx">
        <pc:chgData name="#TEY LI ZHANG EDMUND#" userId="f8d5f706-f011-458d-acca-19d704676dcc" providerId="ADAL" clId="{E8CD1CBA-EE55-46B7-BC67-D066E8E06736}" dt="2025-05-10T02:37:21.473" v="34724" actId="47"/>
        <pc:sldMkLst>
          <pc:docMk/>
          <pc:sldMk cId="2507703939" sldId="381"/>
        </pc:sldMkLst>
      </pc:sldChg>
      <pc:sldChg chg="addSp delSp modSp add del mod ord modTransition modAnim modShow modNotesTx">
        <pc:chgData name="#TEY LI ZHANG EDMUND#" userId="f8d5f706-f011-458d-acca-19d704676dcc" providerId="ADAL" clId="{E8CD1CBA-EE55-46B7-BC67-D066E8E06736}" dt="2025-05-10T02:37:21.473" v="34724" actId="47"/>
        <pc:sldMkLst>
          <pc:docMk/>
          <pc:sldMk cId="166678620" sldId="382"/>
        </pc:sldMkLst>
      </pc:sldChg>
      <pc:sldChg chg="addSp modSp add del mod ord modTransition modShow modNotesTx">
        <pc:chgData name="#TEY LI ZHANG EDMUND#" userId="f8d5f706-f011-458d-acca-19d704676dcc" providerId="ADAL" clId="{E8CD1CBA-EE55-46B7-BC67-D066E8E06736}" dt="2025-05-10T02:37:21.473" v="34724" actId="47"/>
        <pc:sldMkLst>
          <pc:docMk/>
          <pc:sldMk cId="4042893710" sldId="383"/>
        </pc:sldMkLst>
      </pc:sldChg>
      <pc:sldChg chg="addSp modSp new del mod modTransition modShow">
        <pc:chgData name="#TEY LI ZHANG EDMUND#" userId="f8d5f706-f011-458d-acca-19d704676dcc" providerId="ADAL" clId="{E8CD1CBA-EE55-46B7-BC67-D066E8E06736}" dt="2025-05-10T02:37:21.473" v="34724" actId="47"/>
        <pc:sldMkLst>
          <pc:docMk/>
          <pc:sldMk cId="1552943733" sldId="384"/>
        </pc:sldMkLst>
      </pc:sldChg>
      <pc:sldChg chg="addSp delSp modSp add del mod ord modTransition delAnim modAnim modShow modNotesTx">
        <pc:chgData name="#TEY LI ZHANG EDMUND#" userId="f8d5f706-f011-458d-acca-19d704676dcc" providerId="ADAL" clId="{E8CD1CBA-EE55-46B7-BC67-D066E8E06736}" dt="2025-05-10T02:37:21.473" v="34724" actId="47"/>
        <pc:sldMkLst>
          <pc:docMk/>
          <pc:sldMk cId="236889144" sldId="385"/>
        </pc:sldMkLst>
      </pc:sldChg>
      <pc:sldChg chg="addSp delSp modSp add del mod delAnim modAnim modNotesTx">
        <pc:chgData name="#TEY LI ZHANG EDMUND#" userId="f8d5f706-f011-458d-acca-19d704676dcc" providerId="ADAL" clId="{E8CD1CBA-EE55-46B7-BC67-D066E8E06736}" dt="2025-04-28T14:58:52.422" v="12498" actId="47"/>
        <pc:sldMkLst>
          <pc:docMk/>
          <pc:sldMk cId="36557281" sldId="386"/>
        </pc:sldMkLst>
      </pc:sldChg>
      <pc:sldChg chg="addSp delSp modSp add mod modTransition delAnim modAnim modNotesTx">
        <pc:chgData name="#TEY LI ZHANG EDMUND#" userId="f8d5f706-f011-458d-acca-19d704676dcc" providerId="ADAL" clId="{E8CD1CBA-EE55-46B7-BC67-D066E8E06736}" dt="2025-05-05T09:07:52.973" v="31946" actId="20577"/>
        <pc:sldMkLst>
          <pc:docMk/>
          <pc:sldMk cId="428141341" sldId="387"/>
        </pc:sldMkLst>
        <pc:spChg chg="mod">
          <ac:chgData name="#TEY LI ZHANG EDMUND#" userId="f8d5f706-f011-458d-acca-19d704676dcc" providerId="ADAL" clId="{E8CD1CBA-EE55-46B7-BC67-D066E8E06736}" dt="2025-04-28T15:16:47.932" v="12690" actId="1076"/>
          <ac:spMkLst>
            <pc:docMk/>
            <pc:sldMk cId="428141341" sldId="387"/>
            <ac:spMk id="5" creationId="{AA177D0B-8E12-A953-6F5B-11E38C40CE81}"/>
          </ac:spMkLst>
        </pc:spChg>
        <pc:spChg chg="mod">
          <ac:chgData name="#TEY LI ZHANG EDMUND#" userId="f8d5f706-f011-458d-acca-19d704676dcc" providerId="ADAL" clId="{E8CD1CBA-EE55-46B7-BC67-D066E8E06736}" dt="2025-05-04T17:07:56.212" v="31395"/>
          <ac:spMkLst>
            <pc:docMk/>
            <pc:sldMk cId="428141341" sldId="387"/>
            <ac:spMk id="7" creationId="{F76A6A3E-8230-3C88-744C-95F27F6DD5EA}"/>
          </ac:spMkLst>
        </pc:spChg>
        <pc:spChg chg="add mod">
          <ac:chgData name="#TEY LI ZHANG EDMUND#" userId="f8d5f706-f011-458d-acca-19d704676dcc" providerId="ADAL" clId="{E8CD1CBA-EE55-46B7-BC67-D066E8E06736}" dt="2025-04-28T13:31:02.136" v="11505"/>
          <ac:spMkLst>
            <pc:docMk/>
            <pc:sldMk cId="428141341" sldId="387"/>
            <ac:spMk id="9" creationId="{D7EA58DD-86CA-3A3B-DE78-5BB7A57346DC}"/>
          </ac:spMkLst>
        </pc:spChg>
        <pc:spChg chg="add mod">
          <ac:chgData name="#TEY LI ZHANG EDMUND#" userId="f8d5f706-f011-458d-acca-19d704676dcc" providerId="ADAL" clId="{E8CD1CBA-EE55-46B7-BC67-D066E8E06736}" dt="2025-04-28T13:31:02.136" v="11505"/>
          <ac:spMkLst>
            <pc:docMk/>
            <pc:sldMk cId="428141341" sldId="387"/>
            <ac:spMk id="10" creationId="{FEEF3FBB-F86C-AD43-0975-84869D9836F3}"/>
          </ac:spMkLst>
        </pc:spChg>
        <pc:spChg chg="add mod">
          <ac:chgData name="#TEY LI ZHANG EDMUND#" userId="f8d5f706-f011-458d-acca-19d704676dcc" providerId="ADAL" clId="{E8CD1CBA-EE55-46B7-BC67-D066E8E06736}" dt="2025-04-28T13:31:02.136" v="11505"/>
          <ac:spMkLst>
            <pc:docMk/>
            <pc:sldMk cId="428141341" sldId="387"/>
            <ac:spMk id="11" creationId="{6E073A61-A73D-F7F8-EC62-7125475BAA6E}"/>
          </ac:spMkLst>
        </pc:spChg>
        <pc:spChg chg="mod">
          <ac:chgData name="#TEY LI ZHANG EDMUND#" userId="f8d5f706-f011-458d-acca-19d704676dcc" providerId="ADAL" clId="{E8CD1CBA-EE55-46B7-BC67-D066E8E06736}" dt="2025-04-28T13:32:32.511" v="11509" actId="255"/>
          <ac:spMkLst>
            <pc:docMk/>
            <pc:sldMk cId="428141341" sldId="387"/>
            <ac:spMk id="60" creationId="{CAC69059-C534-B4B3-FD29-B5EB0E39780D}"/>
          </ac:spMkLst>
        </pc:spChg>
        <pc:spChg chg="mod">
          <ac:chgData name="#TEY LI ZHANG EDMUND#" userId="f8d5f706-f011-458d-acca-19d704676dcc" providerId="ADAL" clId="{E8CD1CBA-EE55-46B7-BC67-D066E8E06736}" dt="2025-04-28T13:34:23.264" v="11523" actId="20577"/>
          <ac:spMkLst>
            <pc:docMk/>
            <pc:sldMk cId="428141341" sldId="387"/>
            <ac:spMk id="63" creationId="{B15D9929-FB51-596A-04A0-B64627122D51}"/>
          </ac:spMkLst>
        </pc:spChg>
        <pc:spChg chg="mod">
          <ac:chgData name="#TEY LI ZHANG EDMUND#" userId="f8d5f706-f011-458d-acca-19d704676dcc" providerId="ADAL" clId="{E8CD1CBA-EE55-46B7-BC67-D066E8E06736}" dt="2025-04-28T13:32:32.511" v="11509" actId="255"/>
          <ac:spMkLst>
            <pc:docMk/>
            <pc:sldMk cId="428141341" sldId="387"/>
            <ac:spMk id="194" creationId="{A745615B-B9A5-FA57-4577-288E9D162AE7}"/>
          </ac:spMkLst>
        </pc:spChg>
        <pc:spChg chg="mod">
          <ac:chgData name="#TEY LI ZHANG EDMUND#" userId="f8d5f706-f011-458d-acca-19d704676dcc" providerId="ADAL" clId="{E8CD1CBA-EE55-46B7-BC67-D066E8E06736}" dt="2025-04-28T13:33:25.534" v="11516" actId="20577"/>
          <ac:spMkLst>
            <pc:docMk/>
            <pc:sldMk cId="428141341" sldId="387"/>
            <ac:spMk id="197" creationId="{5962D8B0-7E50-027F-5015-8BDBB85F42D0}"/>
          </ac:spMkLst>
        </pc:spChg>
        <pc:spChg chg="mod">
          <ac:chgData name="#TEY LI ZHANG EDMUND#" userId="f8d5f706-f011-458d-acca-19d704676dcc" providerId="ADAL" clId="{E8CD1CBA-EE55-46B7-BC67-D066E8E06736}" dt="2025-04-28T13:32:32.511" v="11509" actId="255"/>
          <ac:spMkLst>
            <pc:docMk/>
            <pc:sldMk cId="428141341" sldId="387"/>
            <ac:spMk id="200" creationId="{851128D1-2818-3042-8450-BD70D8F1A1F2}"/>
          </ac:spMkLst>
        </pc:spChg>
        <pc:spChg chg="mod">
          <ac:chgData name="#TEY LI ZHANG EDMUND#" userId="f8d5f706-f011-458d-acca-19d704676dcc" providerId="ADAL" clId="{E8CD1CBA-EE55-46B7-BC67-D066E8E06736}" dt="2025-04-28T13:34:25.491" v="11525" actId="20577"/>
          <ac:spMkLst>
            <pc:docMk/>
            <pc:sldMk cId="428141341" sldId="387"/>
            <ac:spMk id="203" creationId="{4612F351-3CD5-6B64-9BF7-B49E2033AD75}"/>
          </ac:spMkLst>
        </pc:spChg>
        <pc:spChg chg="mod">
          <ac:chgData name="#TEY LI ZHANG EDMUND#" userId="f8d5f706-f011-458d-acca-19d704676dcc" providerId="ADAL" clId="{E8CD1CBA-EE55-46B7-BC67-D066E8E06736}" dt="2025-04-28T15:16:47.932" v="12690" actId="1076"/>
          <ac:spMkLst>
            <pc:docMk/>
            <pc:sldMk cId="428141341" sldId="387"/>
            <ac:spMk id="205" creationId="{2432A70D-016C-C04B-80D3-18F5FA1C9983}"/>
          </ac:spMkLst>
        </pc:spChg>
        <pc:spChg chg="mod">
          <ac:chgData name="#TEY LI ZHANG EDMUND#" userId="f8d5f706-f011-458d-acca-19d704676dcc" providerId="ADAL" clId="{E8CD1CBA-EE55-46B7-BC67-D066E8E06736}" dt="2025-04-28T13:32:32.511" v="11509" actId="255"/>
          <ac:spMkLst>
            <pc:docMk/>
            <pc:sldMk cId="428141341" sldId="387"/>
            <ac:spMk id="208" creationId="{AC7F86E9-66C7-4637-C27A-16384D2D66DE}"/>
          </ac:spMkLst>
        </pc:spChg>
        <pc:spChg chg="add mod">
          <ac:chgData name="#TEY LI ZHANG EDMUND#" userId="f8d5f706-f011-458d-acca-19d704676dcc" providerId="ADAL" clId="{E8CD1CBA-EE55-46B7-BC67-D066E8E06736}" dt="2025-04-28T13:37:44.513" v="11573" actId="1076"/>
          <ac:spMkLst>
            <pc:docMk/>
            <pc:sldMk cId="428141341" sldId="387"/>
            <ac:spMk id="215" creationId="{DA1B8627-E73D-8CF2-822F-05A3B315B0FF}"/>
          </ac:spMkLst>
        </pc:spChg>
        <pc:spChg chg="add mod">
          <ac:chgData name="#TEY LI ZHANG EDMUND#" userId="f8d5f706-f011-458d-acca-19d704676dcc" providerId="ADAL" clId="{E8CD1CBA-EE55-46B7-BC67-D066E8E06736}" dt="2025-04-28T14:07:01.317" v="11845" actId="1076"/>
          <ac:spMkLst>
            <pc:docMk/>
            <pc:sldMk cId="428141341" sldId="387"/>
            <ac:spMk id="223" creationId="{429DB114-91D9-E3CA-B57E-D7A648BED872}"/>
          </ac:spMkLst>
        </pc:spChg>
        <pc:spChg chg="add mod">
          <ac:chgData name="#TEY LI ZHANG EDMUND#" userId="f8d5f706-f011-458d-acca-19d704676dcc" providerId="ADAL" clId="{E8CD1CBA-EE55-46B7-BC67-D066E8E06736}" dt="2025-04-28T14:24:40.584" v="11955" actId="1036"/>
          <ac:spMkLst>
            <pc:docMk/>
            <pc:sldMk cId="428141341" sldId="387"/>
            <ac:spMk id="233" creationId="{7A818503-AB44-AE46-B686-5DB6AFA68BD5}"/>
          </ac:spMkLst>
        </pc:spChg>
        <pc:spChg chg="mod">
          <ac:chgData name="#TEY LI ZHANG EDMUND#" userId="f8d5f706-f011-458d-acca-19d704676dcc" providerId="ADAL" clId="{E8CD1CBA-EE55-46B7-BC67-D066E8E06736}" dt="2025-04-28T13:47:32.988" v="11691"/>
          <ac:spMkLst>
            <pc:docMk/>
            <pc:sldMk cId="428141341" sldId="387"/>
            <ac:spMk id="235" creationId="{4C0E3E7E-7BFE-7F91-3976-611878A8D49F}"/>
          </ac:spMkLst>
        </pc:spChg>
        <pc:spChg chg="add mod">
          <ac:chgData name="#TEY LI ZHANG EDMUND#" userId="f8d5f706-f011-458d-acca-19d704676dcc" providerId="ADAL" clId="{E8CD1CBA-EE55-46B7-BC67-D066E8E06736}" dt="2025-04-28T14:38:59.743" v="12162" actId="1076"/>
          <ac:spMkLst>
            <pc:docMk/>
            <pc:sldMk cId="428141341" sldId="387"/>
            <ac:spMk id="239" creationId="{5287C284-2DD9-600D-E9B7-11EC0AA7256D}"/>
          </ac:spMkLst>
        </pc:spChg>
        <pc:spChg chg="add mod">
          <ac:chgData name="#TEY LI ZHANG EDMUND#" userId="f8d5f706-f011-458d-acca-19d704676dcc" providerId="ADAL" clId="{E8CD1CBA-EE55-46B7-BC67-D066E8E06736}" dt="2025-04-28T14:48:04.661" v="12308" actId="1076"/>
          <ac:spMkLst>
            <pc:docMk/>
            <pc:sldMk cId="428141341" sldId="387"/>
            <ac:spMk id="256" creationId="{E72C77EE-5983-ED5B-D8BE-7CBC311E9324}"/>
          </ac:spMkLst>
        </pc:spChg>
        <pc:spChg chg="mod">
          <ac:chgData name="#TEY LI ZHANG EDMUND#" userId="f8d5f706-f011-458d-acca-19d704676dcc" providerId="ADAL" clId="{E8CD1CBA-EE55-46B7-BC67-D066E8E06736}" dt="2025-04-28T14:04:40.578" v="11808" actId="20577"/>
          <ac:spMkLst>
            <pc:docMk/>
            <pc:sldMk cId="428141341" sldId="387"/>
            <ac:spMk id="258" creationId="{A497039A-E631-1D17-2673-6BCE13DBB4E4}"/>
          </ac:spMkLst>
        </pc:spChg>
        <pc:spChg chg="add mod">
          <ac:chgData name="#TEY LI ZHANG EDMUND#" userId="f8d5f706-f011-458d-acca-19d704676dcc" providerId="ADAL" clId="{E8CD1CBA-EE55-46B7-BC67-D066E8E06736}" dt="2025-04-28T14:47:55.982" v="12306" actId="1076"/>
          <ac:spMkLst>
            <pc:docMk/>
            <pc:sldMk cId="428141341" sldId="387"/>
            <ac:spMk id="263" creationId="{19A21D77-C8FC-913D-1D05-3AAA83039A5C}"/>
          </ac:spMkLst>
        </pc:spChg>
        <pc:spChg chg="mod">
          <ac:chgData name="#TEY LI ZHANG EDMUND#" userId="f8d5f706-f011-458d-acca-19d704676dcc" providerId="ADAL" clId="{E8CD1CBA-EE55-46B7-BC67-D066E8E06736}" dt="2025-04-28T14:07:04.782" v="11846"/>
          <ac:spMkLst>
            <pc:docMk/>
            <pc:sldMk cId="428141341" sldId="387"/>
            <ac:spMk id="265" creationId="{42D8D685-7114-CF27-CE3B-8F92089D94F8}"/>
          </ac:spMkLst>
        </pc:spChg>
        <pc:spChg chg="mod">
          <ac:chgData name="#TEY LI ZHANG EDMUND#" userId="f8d5f706-f011-458d-acca-19d704676dcc" providerId="ADAL" clId="{E8CD1CBA-EE55-46B7-BC67-D066E8E06736}" dt="2025-04-28T14:08:44.868" v="11856"/>
          <ac:spMkLst>
            <pc:docMk/>
            <pc:sldMk cId="428141341" sldId="387"/>
            <ac:spMk id="270" creationId="{BF21B58A-F9B1-9EFF-D8D8-93AB04C1D65F}"/>
          </ac:spMkLst>
        </pc:spChg>
        <pc:spChg chg="mod">
          <ac:chgData name="#TEY LI ZHANG EDMUND#" userId="f8d5f706-f011-458d-acca-19d704676dcc" providerId="ADAL" clId="{E8CD1CBA-EE55-46B7-BC67-D066E8E06736}" dt="2025-04-28T14:22:51.070" v="11940"/>
          <ac:spMkLst>
            <pc:docMk/>
            <pc:sldMk cId="428141341" sldId="387"/>
            <ac:spMk id="279" creationId="{C9A65B0D-E3F8-F796-A32F-37A9002EF92E}"/>
          </ac:spMkLst>
        </pc:spChg>
        <pc:spChg chg="mod">
          <ac:chgData name="#TEY LI ZHANG EDMUND#" userId="f8d5f706-f011-458d-acca-19d704676dcc" providerId="ADAL" clId="{E8CD1CBA-EE55-46B7-BC67-D066E8E06736}" dt="2025-04-28T14:24:53.991" v="11956"/>
          <ac:spMkLst>
            <pc:docMk/>
            <pc:sldMk cId="428141341" sldId="387"/>
            <ac:spMk id="282" creationId="{3F88E89B-58F0-D4DC-6D03-9C650C8E5D65}"/>
          </ac:spMkLst>
        </pc:spChg>
        <pc:spChg chg="mod">
          <ac:chgData name="#TEY LI ZHANG EDMUND#" userId="f8d5f706-f011-458d-acca-19d704676dcc" providerId="ADAL" clId="{E8CD1CBA-EE55-46B7-BC67-D066E8E06736}" dt="2025-04-28T14:25:23.430" v="11973"/>
          <ac:spMkLst>
            <pc:docMk/>
            <pc:sldMk cId="428141341" sldId="387"/>
            <ac:spMk id="285" creationId="{67EBAFBC-B9F3-CF2F-21B9-86F046983F3E}"/>
          </ac:spMkLst>
        </pc:spChg>
        <pc:spChg chg="mod">
          <ac:chgData name="#TEY LI ZHANG EDMUND#" userId="f8d5f706-f011-458d-acca-19d704676dcc" providerId="ADAL" clId="{E8CD1CBA-EE55-46B7-BC67-D066E8E06736}" dt="2025-04-28T14:28:45.738" v="12033" actId="1076"/>
          <ac:spMkLst>
            <pc:docMk/>
            <pc:sldMk cId="428141341" sldId="387"/>
            <ac:spMk id="293" creationId="{A3762E73-AD66-D5F1-299D-2F28BDDB6A09}"/>
          </ac:spMkLst>
        </pc:spChg>
        <pc:spChg chg="mod">
          <ac:chgData name="#TEY LI ZHANG EDMUND#" userId="f8d5f706-f011-458d-acca-19d704676dcc" providerId="ADAL" clId="{E8CD1CBA-EE55-46B7-BC67-D066E8E06736}" dt="2025-04-28T14:32:19.025" v="12064"/>
          <ac:spMkLst>
            <pc:docMk/>
            <pc:sldMk cId="428141341" sldId="387"/>
            <ac:spMk id="296" creationId="{62BFA415-0F4F-B497-99BF-3FDB159B13D4}"/>
          </ac:spMkLst>
        </pc:spChg>
        <pc:spChg chg="mod">
          <ac:chgData name="#TEY LI ZHANG EDMUND#" userId="f8d5f706-f011-458d-acca-19d704676dcc" providerId="ADAL" clId="{E8CD1CBA-EE55-46B7-BC67-D066E8E06736}" dt="2025-04-28T14:32:35.622" v="12078"/>
          <ac:spMkLst>
            <pc:docMk/>
            <pc:sldMk cId="428141341" sldId="387"/>
            <ac:spMk id="299" creationId="{2C4D23AF-8152-C686-22AA-F2B5553B8208}"/>
          </ac:spMkLst>
        </pc:spChg>
        <pc:spChg chg="mod">
          <ac:chgData name="#TEY LI ZHANG EDMUND#" userId="f8d5f706-f011-458d-acca-19d704676dcc" providerId="ADAL" clId="{E8CD1CBA-EE55-46B7-BC67-D066E8E06736}" dt="2025-04-28T14:32:46.641" v="12080"/>
          <ac:spMkLst>
            <pc:docMk/>
            <pc:sldMk cId="428141341" sldId="387"/>
            <ac:spMk id="302" creationId="{3D8E7463-FDFD-5815-2B7A-B07A57928D20}"/>
          </ac:spMkLst>
        </pc:spChg>
        <pc:spChg chg="add mod ord">
          <ac:chgData name="#TEY LI ZHANG EDMUND#" userId="f8d5f706-f011-458d-acca-19d704676dcc" providerId="ADAL" clId="{E8CD1CBA-EE55-46B7-BC67-D066E8E06736}" dt="2025-04-28T15:18:31.415" v="12713" actId="167"/>
          <ac:spMkLst>
            <pc:docMk/>
            <pc:sldMk cId="428141341" sldId="387"/>
            <ac:spMk id="325" creationId="{C134F638-7DB5-A774-06A5-5958CABB66BC}"/>
          </ac:spMkLst>
        </pc:spChg>
        <pc:spChg chg="add mod ord">
          <ac:chgData name="#TEY LI ZHANG EDMUND#" userId="f8d5f706-f011-458d-acca-19d704676dcc" providerId="ADAL" clId="{E8CD1CBA-EE55-46B7-BC67-D066E8E06736}" dt="2025-04-28T15:18:31.415" v="12713" actId="167"/>
          <ac:spMkLst>
            <pc:docMk/>
            <pc:sldMk cId="428141341" sldId="387"/>
            <ac:spMk id="326" creationId="{00AE6476-30C0-4954-2B9B-945BD46FB925}"/>
          </ac:spMkLst>
        </pc:spChg>
        <pc:spChg chg="add mod ord">
          <ac:chgData name="#TEY LI ZHANG EDMUND#" userId="f8d5f706-f011-458d-acca-19d704676dcc" providerId="ADAL" clId="{E8CD1CBA-EE55-46B7-BC67-D066E8E06736}" dt="2025-04-28T15:22:00.239" v="12769" actId="170"/>
          <ac:spMkLst>
            <pc:docMk/>
            <pc:sldMk cId="428141341" sldId="387"/>
            <ac:spMk id="331" creationId="{5E6E516B-A22E-FDF6-9058-E8BDCA7EAFC6}"/>
          </ac:spMkLst>
        </pc:spChg>
        <pc:spChg chg="add mod ord">
          <ac:chgData name="#TEY LI ZHANG EDMUND#" userId="f8d5f706-f011-458d-acca-19d704676dcc" providerId="ADAL" clId="{E8CD1CBA-EE55-46B7-BC67-D066E8E06736}" dt="2025-04-28T15:22:00.239" v="12769" actId="170"/>
          <ac:spMkLst>
            <pc:docMk/>
            <pc:sldMk cId="428141341" sldId="387"/>
            <ac:spMk id="332" creationId="{AEAEDAE2-3CE0-C64B-191C-AA864F5B1132}"/>
          </ac:spMkLst>
        </pc:spChg>
        <pc:spChg chg="add mod">
          <ac:chgData name="#TEY LI ZHANG EDMUND#" userId="f8d5f706-f011-458d-acca-19d704676dcc" providerId="ADAL" clId="{E8CD1CBA-EE55-46B7-BC67-D066E8E06736}" dt="2025-05-05T09:07:52.973" v="31946" actId="20577"/>
          <ac:spMkLst>
            <pc:docMk/>
            <pc:sldMk cId="428141341" sldId="387"/>
            <ac:spMk id="334" creationId="{212D2CDC-2BD7-4004-224E-9C812DA80726}"/>
          </ac:spMkLst>
        </pc:spChg>
        <pc:grpChg chg="add mod">
          <ac:chgData name="#TEY LI ZHANG EDMUND#" userId="f8d5f706-f011-458d-acca-19d704676dcc" providerId="ADAL" clId="{E8CD1CBA-EE55-46B7-BC67-D066E8E06736}" dt="2025-05-04T17:07:56.212" v="31395"/>
          <ac:grpSpMkLst>
            <pc:docMk/>
            <pc:sldMk cId="428141341" sldId="387"/>
            <ac:grpSpMk id="6" creationId="{6CB3EFFB-A385-4D2D-6CA2-68BA679F419E}"/>
          </ac:grpSpMkLst>
        </pc:grpChg>
        <pc:grpChg chg="mod">
          <ac:chgData name="#TEY LI ZHANG EDMUND#" userId="f8d5f706-f011-458d-acca-19d704676dcc" providerId="ADAL" clId="{E8CD1CBA-EE55-46B7-BC67-D066E8E06736}" dt="2025-04-28T13:36:32.353" v="11543" actId="12788"/>
          <ac:grpSpMkLst>
            <pc:docMk/>
            <pc:sldMk cId="428141341" sldId="387"/>
            <ac:grpSpMk id="59" creationId="{4A87676A-3032-B670-FDA9-2227F5179552}"/>
          </ac:grpSpMkLst>
        </pc:grpChg>
        <pc:grpChg chg="mod">
          <ac:chgData name="#TEY LI ZHANG EDMUND#" userId="f8d5f706-f011-458d-acca-19d704676dcc" providerId="ADAL" clId="{E8CD1CBA-EE55-46B7-BC67-D066E8E06736}" dt="2025-04-28T13:36:17.150" v="11541" actId="408"/>
          <ac:grpSpMkLst>
            <pc:docMk/>
            <pc:sldMk cId="428141341" sldId="387"/>
            <ac:grpSpMk id="62" creationId="{3BEBB436-3327-9C43-780E-A10CA8E3B078}"/>
          </ac:grpSpMkLst>
        </pc:grpChg>
        <pc:grpChg chg="mod">
          <ac:chgData name="#TEY LI ZHANG EDMUND#" userId="f8d5f706-f011-458d-acca-19d704676dcc" providerId="ADAL" clId="{E8CD1CBA-EE55-46B7-BC67-D066E8E06736}" dt="2025-04-28T13:36:23.332" v="11542" actId="12788"/>
          <ac:grpSpMkLst>
            <pc:docMk/>
            <pc:sldMk cId="428141341" sldId="387"/>
            <ac:grpSpMk id="193" creationId="{B3FDF359-B9F0-1288-AE7D-D044F21E5663}"/>
          </ac:grpSpMkLst>
        </pc:grpChg>
        <pc:grpChg chg="mod">
          <ac:chgData name="#TEY LI ZHANG EDMUND#" userId="f8d5f706-f011-458d-acca-19d704676dcc" providerId="ADAL" clId="{E8CD1CBA-EE55-46B7-BC67-D066E8E06736}" dt="2025-04-28T13:36:23.332" v="11542" actId="12788"/>
          <ac:grpSpMkLst>
            <pc:docMk/>
            <pc:sldMk cId="428141341" sldId="387"/>
            <ac:grpSpMk id="196" creationId="{0FDEA39B-BC3B-00FB-12BE-007493D9429E}"/>
          </ac:grpSpMkLst>
        </pc:grpChg>
        <pc:grpChg chg="mod">
          <ac:chgData name="#TEY LI ZHANG EDMUND#" userId="f8d5f706-f011-458d-acca-19d704676dcc" providerId="ADAL" clId="{E8CD1CBA-EE55-46B7-BC67-D066E8E06736}" dt="2025-04-28T13:36:14.166" v="11540" actId="12789"/>
          <ac:grpSpMkLst>
            <pc:docMk/>
            <pc:sldMk cId="428141341" sldId="387"/>
            <ac:grpSpMk id="199" creationId="{6E32028F-DAA1-2370-AA34-CD00BAF76BC5}"/>
          </ac:grpSpMkLst>
        </pc:grpChg>
        <pc:grpChg chg="mod">
          <ac:chgData name="#TEY LI ZHANG EDMUND#" userId="f8d5f706-f011-458d-acca-19d704676dcc" providerId="ADAL" clId="{E8CD1CBA-EE55-46B7-BC67-D066E8E06736}" dt="2025-04-28T13:36:32.353" v="11543" actId="12788"/>
          <ac:grpSpMkLst>
            <pc:docMk/>
            <pc:sldMk cId="428141341" sldId="387"/>
            <ac:grpSpMk id="202" creationId="{AAC91101-5E74-9E1E-7D92-183D306A40BF}"/>
          </ac:grpSpMkLst>
        </pc:grpChg>
        <pc:grpChg chg="mod">
          <ac:chgData name="#TEY LI ZHANG EDMUND#" userId="f8d5f706-f011-458d-acca-19d704676dcc" providerId="ADAL" clId="{E8CD1CBA-EE55-46B7-BC67-D066E8E06736}" dt="2025-04-28T13:34:55.453" v="11532" actId="12788"/>
          <ac:grpSpMkLst>
            <pc:docMk/>
            <pc:sldMk cId="428141341" sldId="387"/>
            <ac:grpSpMk id="206" creationId="{9B05F43E-04F7-D306-3213-041E80EFEBD3}"/>
          </ac:grpSpMkLst>
        </pc:grpChg>
        <pc:grpChg chg="add mod">
          <ac:chgData name="#TEY LI ZHANG EDMUND#" userId="f8d5f706-f011-458d-acca-19d704676dcc" providerId="ADAL" clId="{E8CD1CBA-EE55-46B7-BC67-D066E8E06736}" dt="2025-04-28T13:47:41.009" v="11693" actId="1076"/>
          <ac:grpSpMkLst>
            <pc:docMk/>
            <pc:sldMk cId="428141341" sldId="387"/>
            <ac:grpSpMk id="234" creationId="{82167AA4-E312-6ECC-7D9B-DEF6693293D3}"/>
          </ac:grpSpMkLst>
        </pc:grpChg>
        <pc:grpChg chg="add mod">
          <ac:chgData name="#TEY LI ZHANG EDMUND#" userId="f8d5f706-f011-458d-acca-19d704676dcc" providerId="ADAL" clId="{E8CD1CBA-EE55-46B7-BC67-D066E8E06736}" dt="2025-04-28T14:04:55.839" v="11812" actId="1035"/>
          <ac:grpSpMkLst>
            <pc:docMk/>
            <pc:sldMk cId="428141341" sldId="387"/>
            <ac:grpSpMk id="257" creationId="{836F5F42-418B-C323-F888-C22BBA90CACC}"/>
          </ac:grpSpMkLst>
        </pc:grpChg>
        <pc:grpChg chg="add mod">
          <ac:chgData name="#TEY LI ZHANG EDMUND#" userId="f8d5f706-f011-458d-acca-19d704676dcc" providerId="ADAL" clId="{E8CD1CBA-EE55-46B7-BC67-D066E8E06736}" dt="2025-04-28T14:07:12.280" v="11847" actId="1076"/>
          <ac:grpSpMkLst>
            <pc:docMk/>
            <pc:sldMk cId="428141341" sldId="387"/>
            <ac:grpSpMk id="264" creationId="{3B81240F-3C12-A13F-2C25-67D7D199A895}"/>
          </ac:grpSpMkLst>
        </pc:grpChg>
        <pc:grpChg chg="add mod">
          <ac:chgData name="#TEY LI ZHANG EDMUND#" userId="f8d5f706-f011-458d-acca-19d704676dcc" providerId="ADAL" clId="{E8CD1CBA-EE55-46B7-BC67-D066E8E06736}" dt="2025-04-28T14:08:49.973" v="11857" actId="1076"/>
          <ac:grpSpMkLst>
            <pc:docMk/>
            <pc:sldMk cId="428141341" sldId="387"/>
            <ac:grpSpMk id="269" creationId="{C83A7603-6ACD-F847-D69E-FF58B99D29B4}"/>
          </ac:grpSpMkLst>
        </pc:grpChg>
        <pc:grpChg chg="add mod">
          <ac:chgData name="#TEY LI ZHANG EDMUND#" userId="f8d5f706-f011-458d-acca-19d704676dcc" providerId="ADAL" clId="{E8CD1CBA-EE55-46B7-BC67-D066E8E06736}" dt="2025-04-28T14:22:56.834" v="11941" actId="1076"/>
          <ac:grpSpMkLst>
            <pc:docMk/>
            <pc:sldMk cId="428141341" sldId="387"/>
            <ac:grpSpMk id="278" creationId="{BC77BE40-91E4-A9BF-CDA1-6E1119B90E79}"/>
          </ac:grpSpMkLst>
        </pc:grpChg>
        <pc:grpChg chg="add mod">
          <ac:chgData name="#TEY LI ZHANG EDMUND#" userId="f8d5f706-f011-458d-acca-19d704676dcc" providerId="ADAL" clId="{E8CD1CBA-EE55-46B7-BC67-D066E8E06736}" dt="2025-04-28T14:25:17.410" v="11972" actId="1038"/>
          <ac:grpSpMkLst>
            <pc:docMk/>
            <pc:sldMk cId="428141341" sldId="387"/>
            <ac:grpSpMk id="281" creationId="{A4C4532B-772E-5125-79E6-5609613A0DDC}"/>
          </ac:grpSpMkLst>
        </pc:grpChg>
        <pc:grpChg chg="add mod">
          <ac:chgData name="#TEY LI ZHANG EDMUND#" userId="f8d5f706-f011-458d-acca-19d704676dcc" providerId="ADAL" clId="{E8CD1CBA-EE55-46B7-BC67-D066E8E06736}" dt="2025-04-28T14:25:32.545" v="12011" actId="1037"/>
          <ac:grpSpMkLst>
            <pc:docMk/>
            <pc:sldMk cId="428141341" sldId="387"/>
            <ac:grpSpMk id="284" creationId="{F100CEF0-3EE0-D45A-F8C8-9FD9B6955BF1}"/>
          </ac:grpSpMkLst>
        </pc:grpChg>
        <pc:grpChg chg="add mod">
          <ac:chgData name="#TEY LI ZHANG EDMUND#" userId="f8d5f706-f011-458d-acca-19d704676dcc" providerId="ADAL" clId="{E8CD1CBA-EE55-46B7-BC67-D066E8E06736}" dt="2025-04-28T14:28:51.554" v="12034" actId="1076"/>
          <ac:grpSpMkLst>
            <pc:docMk/>
            <pc:sldMk cId="428141341" sldId="387"/>
            <ac:grpSpMk id="292" creationId="{11D3512A-F6ED-792B-AB27-1A5785088D06}"/>
          </ac:grpSpMkLst>
        </pc:grpChg>
        <pc:grpChg chg="add mod">
          <ac:chgData name="#TEY LI ZHANG EDMUND#" userId="f8d5f706-f011-458d-acca-19d704676dcc" providerId="ADAL" clId="{E8CD1CBA-EE55-46B7-BC67-D066E8E06736}" dt="2025-04-28T14:32:29.661" v="12077" actId="1037"/>
          <ac:grpSpMkLst>
            <pc:docMk/>
            <pc:sldMk cId="428141341" sldId="387"/>
            <ac:grpSpMk id="295" creationId="{998AF279-6E00-B0B2-EFA6-62F037EB08DC}"/>
          </ac:grpSpMkLst>
        </pc:grpChg>
        <pc:grpChg chg="add mod">
          <ac:chgData name="#TEY LI ZHANG EDMUND#" userId="f8d5f706-f011-458d-acca-19d704676dcc" providerId="ADAL" clId="{E8CD1CBA-EE55-46B7-BC67-D066E8E06736}" dt="2025-04-28T14:32:39.726" v="12079" actId="1076"/>
          <ac:grpSpMkLst>
            <pc:docMk/>
            <pc:sldMk cId="428141341" sldId="387"/>
            <ac:grpSpMk id="298" creationId="{C4AC5AB3-52BC-9A14-3010-BE17DA878E69}"/>
          </ac:grpSpMkLst>
        </pc:grpChg>
        <pc:grpChg chg="add mod">
          <ac:chgData name="#TEY LI ZHANG EDMUND#" userId="f8d5f706-f011-458d-acca-19d704676dcc" providerId="ADAL" clId="{E8CD1CBA-EE55-46B7-BC67-D066E8E06736}" dt="2025-04-28T14:32:49.950" v="12081" actId="1076"/>
          <ac:grpSpMkLst>
            <pc:docMk/>
            <pc:sldMk cId="428141341" sldId="387"/>
            <ac:grpSpMk id="301" creationId="{3331AE2A-8C96-3A4E-CA25-C98CD0F7F644}"/>
          </ac:grpSpMkLst>
        </pc:grpChg>
        <pc:picChg chg="mod">
          <ac:chgData name="#TEY LI ZHANG EDMUND#" userId="f8d5f706-f011-458d-acca-19d704676dcc" providerId="ADAL" clId="{E8CD1CBA-EE55-46B7-BC67-D066E8E06736}" dt="2025-05-04T17:07:56.212" v="31395"/>
          <ac:picMkLst>
            <pc:docMk/>
            <pc:sldMk cId="428141341" sldId="387"/>
            <ac:picMk id="8" creationId="{D832BEB3-8ED6-14E9-5841-C75852863BDB}"/>
          </ac:picMkLst>
        </pc:picChg>
        <pc:picChg chg="mod">
          <ac:chgData name="#TEY LI ZHANG EDMUND#" userId="f8d5f706-f011-458d-acca-19d704676dcc" providerId="ADAL" clId="{E8CD1CBA-EE55-46B7-BC67-D066E8E06736}" dt="2025-04-28T13:32:26.089" v="11507"/>
          <ac:picMkLst>
            <pc:docMk/>
            <pc:sldMk cId="428141341" sldId="387"/>
            <ac:picMk id="61" creationId="{9E31184A-9E3A-C9A8-8BA2-5218722B4D30}"/>
          </ac:picMkLst>
        </pc:picChg>
        <pc:picChg chg="mod">
          <ac:chgData name="#TEY LI ZHANG EDMUND#" userId="f8d5f706-f011-458d-acca-19d704676dcc" providerId="ADAL" clId="{E8CD1CBA-EE55-46B7-BC67-D066E8E06736}" dt="2025-04-28T13:32:26.089" v="11507"/>
          <ac:picMkLst>
            <pc:docMk/>
            <pc:sldMk cId="428141341" sldId="387"/>
            <ac:picMk id="192" creationId="{52400EC2-9183-ABCF-4CD0-11619040ABD5}"/>
          </ac:picMkLst>
        </pc:picChg>
        <pc:picChg chg="mod">
          <ac:chgData name="#TEY LI ZHANG EDMUND#" userId="f8d5f706-f011-458d-acca-19d704676dcc" providerId="ADAL" clId="{E8CD1CBA-EE55-46B7-BC67-D066E8E06736}" dt="2025-04-28T13:32:26.089" v="11507"/>
          <ac:picMkLst>
            <pc:docMk/>
            <pc:sldMk cId="428141341" sldId="387"/>
            <ac:picMk id="198" creationId="{4C3276AB-134A-67A5-294F-8A83970259BF}"/>
          </ac:picMkLst>
        </pc:picChg>
        <pc:picChg chg="mod">
          <ac:chgData name="#TEY LI ZHANG EDMUND#" userId="f8d5f706-f011-458d-acca-19d704676dcc" providerId="ADAL" clId="{E8CD1CBA-EE55-46B7-BC67-D066E8E06736}" dt="2025-04-28T13:47:32.988" v="11691"/>
          <ac:picMkLst>
            <pc:docMk/>
            <pc:sldMk cId="428141341" sldId="387"/>
            <ac:picMk id="236" creationId="{6496DA31-0C1D-D234-A791-51EFD7E67C21}"/>
          </ac:picMkLst>
        </pc:picChg>
        <pc:picChg chg="mod">
          <ac:chgData name="#TEY LI ZHANG EDMUND#" userId="f8d5f706-f011-458d-acca-19d704676dcc" providerId="ADAL" clId="{E8CD1CBA-EE55-46B7-BC67-D066E8E06736}" dt="2025-04-28T14:04:35.632" v="11801"/>
          <ac:picMkLst>
            <pc:docMk/>
            <pc:sldMk cId="428141341" sldId="387"/>
            <ac:picMk id="259" creationId="{220E81D0-F08A-D225-2DAD-96505934B2AC}"/>
          </ac:picMkLst>
        </pc:picChg>
        <pc:picChg chg="mod">
          <ac:chgData name="#TEY LI ZHANG EDMUND#" userId="f8d5f706-f011-458d-acca-19d704676dcc" providerId="ADAL" clId="{E8CD1CBA-EE55-46B7-BC67-D066E8E06736}" dt="2025-04-28T14:07:04.782" v="11846"/>
          <ac:picMkLst>
            <pc:docMk/>
            <pc:sldMk cId="428141341" sldId="387"/>
            <ac:picMk id="266" creationId="{22E99C3E-C1B8-4BE3-4C06-90358A6D8CD9}"/>
          </ac:picMkLst>
        </pc:picChg>
        <pc:picChg chg="mod">
          <ac:chgData name="#TEY LI ZHANG EDMUND#" userId="f8d5f706-f011-458d-acca-19d704676dcc" providerId="ADAL" clId="{E8CD1CBA-EE55-46B7-BC67-D066E8E06736}" dt="2025-04-28T14:08:44.868" v="11856"/>
          <ac:picMkLst>
            <pc:docMk/>
            <pc:sldMk cId="428141341" sldId="387"/>
            <ac:picMk id="271" creationId="{52724A53-5660-88F7-BC6C-F81C3E29050A}"/>
          </ac:picMkLst>
        </pc:picChg>
        <pc:picChg chg="mod">
          <ac:chgData name="#TEY LI ZHANG EDMUND#" userId="f8d5f706-f011-458d-acca-19d704676dcc" providerId="ADAL" clId="{E8CD1CBA-EE55-46B7-BC67-D066E8E06736}" dt="2025-04-28T14:22:51.070" v="11940"/>
          <ac:picMkLst>
            <pc:docMk/>
            <pc:sldMk cId="428141341" sldId="387"/>
            <ac:picMk id="280" creationId="{D185E712-4D1E-86F6-7249-297F80162B71}"/>
          </ac:picMkLst>
        </pc:picChg>
        <pc:picChg chg="mod">
          <ac:chgData name="#TEY LI ZHANG EDMUND#" userId="f8d5f706-f011-458d-acca-19d704676dcc" providerId="ADAL" clId="{E8CD1CBA-EE55-46B7-BC67-D066E8E06736}" dt="2025-04-28T14:24:53.991" v="11956"/>
          <ac:picMkLst>
            <pc:docMk/>
            <pc:sldMk cId="428141341" sldId="387"/>
            <ac:picMk id="283" creationId="{78F2378B-7E7B-0CCA-5798-289BBFEB9DA0}"/>
          </ac:picMkLst>
        </pc:picChg>
        <pc:picChg chg="mod">
          <ac:chgData name="#TEY LI ZHANG EDMUND#" userId="f8d5f706-f011-458d-acca-19d704676dcc" providerId="ADAL" clId="{E8CD1CBA-EE55-46B7-BC67-D066E8E06736}" dt="2025-04-28T14:25:23.430" v="11973"/>
          <ac:picMkLst>
            <pc:docMk/>
            <pc:sldMk cId="428141341" sldId="387"/>
            <ac:picMk id="286" creationId="{4D8A6902-2544-AB58-6B5F-FCE0CB9763EA}"/>
          </ac:picMkLst>
        </pc:picChg>
        <pc:picChg chg="mod">
          <ac:chgData name="#TEY LI ZHANG EDMUND#" userId="f8d5f706-f011-458d-acca-19d704676dcc" providerId="ADAL" clId="{E8CD1CBA-EE55-46B7-BC67-D066E8E06736}" dt="2025-04-28T14:28:40.687" v="12029"/>
          <ac:picMkLst>
            <pc:docMk/>
            <pc:sldMk cId="428141341" sldId="387"/>
            <ac:picMk id="294" creationId="{FDAB25C8-F45A-3EFB-162B-3EC07B11A4C1}"/>
          </ac:picMkLst>
        </pc:picChg>
        <pc:picChg chg="mod">
          <ac:chgData name="#TEY LI ZHANG EDMUND#" userId="f8d5f706-f011-458d-acca-19d704676dcc" providerId="ADAL" clId="{E8CD1CBA-EE55-46B7-BC67-D066E8E06736}" dt="2025-04-28T14:32:19.025" v="12064"/>
          <ac:picMkLst>
            <pc:docMk/>
            <pc:sldMk cId="428141341" sldId="387"/>
            <ac:picMk id="297" creationId="{49CB9E94-6870-0509-EA95-64F10583EB7D}"/>
          </ac:picMkLst>
        </pc:picChg>
        <pc:picChg chg="mod">
          <ac:chgData name="#TEY LI ZHANG EDMUND#" userId="f8d5f706-f011-458d-acca-19d704676dcc" providerId="ADAL" clId="{E8CD1CBA-EE55-46B7-BC67-D066E8E06736}" dt="2025-04-28T14:32:35.622" v="12078"/>
          <ac:picMkLst>
            <pc:docMk/>
            <pc:sldMk cId="428141341" sldId="387"/>
            <ac:picMk id="300" creationId="{54FB135E-474E-3070-26D2-92CE0B390AC3}"/>
          </ac:picMkLst>
        </pc:picChg>
        <pc:picChg chg="mod">
          <ac:chgData name="#TEY LI ZHANG EDMUND#" userId="f8d5f706-f011-458d-acca-19d704676dcc" providerId="ADAL" clId="{E8CD1CBA-EE55-46B7-BC67-D066E8E06736}" dt="2025-04-28T14:32:46.641" v="12080"/>
          <ac:picMkLst>
            <pc:docMk/>
            <pc:sldMk cId="428141341" sldId="387"/>
            <ac:picMk id="303" creationId="{07E2C159-D59C-2CF4-4C4D-4C7527A76C36}"/>
          </ac:picMkLst>
        </pc:picChg>
        <pc:picChg chg="add mod ord">
          <ac:chgData name="#TEY LI ZHANG EDMUND#" userId="f8d5f706-f011-458d-acca-19d704676dcc" providerId="ADAL" clId="{E8CD1CBA-EE55-46B7-BC67-D066E8E06736}" dt="2025-04-28T15:18:31.415" v="12713" actId="167"/>
          <ac:picMkLst>
            <pc:docMk/>
            <pc:sldMk cId="428141341" sldId="387"/>
            <ac:picMk id="327" creationId="{958E933E-BBAF-4649-46E2-937A1FC85513}"/>
          </ac:picMkLst>
        </pc:picChg>
        <pc:picChg chg="add mod ord">
          <ac:chgData name="#TEY LI ZHANG EDMUND#" userId="f8d5f706-f011-458d-acca-19d704676dcc" providerId="ADAL" clId="{E8CD1CBA-EE55-46B7-BC67-D066E8E06736}" dt="2025-04-28T15:22:00.239" v="12769" actId="170"/>
          <ac:picMkLst>
            <pc:docMk/>
            <pc:sldMk cId="428141341" sldId="387"/>
            <ac:picMk id="333" creationId="{20F82ECE-EA5E-DAED-1767-BC19AB607BEF}"/>
          </ac:picMkLst>
        </pc:picChg>
        <pc:cxnChg chg="add mod">
          <ac:chgData name="#TEY LI ZHANG EDMUND#" userId="f8d5f706-f011-458d-acca-19d704676dcc" providerId="ADAL" clId="{E8CD1CBA-EE55-46B7-BC67-D066E8E06736}" dt="2025-04-28T13:37:00.359" v="11546" actId="1582"/>
          <ac:cxnSpMkLst>
            <pc:docMk/>
            <pc:sldMk cId="428141341" sldId="387"/>
            <ac:cxnSpMk id="214" creationId="{91472CCC-4F52-A3C0-7284-89728ED57A60}"/>
          </ac:cxnSpMkLst>
        </pc:cxnChg>
        <pc:cxnChg chg="add mod">
          <ac:chgData name="#TEY LI ZHANG EDMUND#" userId="f8d5f706-f011-458d-acca-19d704676dcc" providerId="ADAL" clId="{E8CD1CBA-EE55-46B7-BC67-D066E8E06736}" dt="2025-04-28T13:41:17.627" v="11630" actId="1076"/>
          <ac:cxnSpMkLst>
            <pc:docMk/>
            <pc:sldMk cId="428141341" sldId="387"/>
            <ac:cxnSpMk id="217" creationId="{A8ED8184-E9CB-91BC-1626-3238239F4062}"/>
          </ac:cxnSpMkLst>
        </pc:cxnChg>
        <pc:cxnChg chg="add mod">
          <ac:chgData name="#TEY LI ZHANG EDMUND#" userId="f8d5f706-f011-458d-acca-19d704676dcc" providerId="ADAL" clId="{E8CD1CBA-EE55-46B7-BC67-D066E8E06736}" dt="2025-04-28T13:39:42.475" v="11594" actId="1582"/>
          <ac:cxnSpMkLst>
            <pc:docMk/>
            <pc:sldMk cId="428141341" sldId="387"/>
            <ac:cxnSpMk id="222" creationId="{32D2DF6A-80C5-1451-7E49-5E3F1867DBF1}"/>
          </ac:cxnSpMkLst>
        </pc:cxnChg>
        <pc:cxnChg chg="add mod">
          <ac:chgData name="#TEY LI ZHANG EDMUND#" userId="f8d5f706-f011-458d-acca-19d704676dcc" providerId="ADAL" clId="{E8CD1CBA-EE55-46B7-BC67-D066E8E06736}" dt="2025-04-28T13:55:34.738" v="11765" actId="14100"/>
          <ac:cxnSpMkLst>
            <pc:docMk/>
            <pc:sldMk cId="428141341" sldId="387"/>
            <ac:cxnSpMk id="228" creationId="{0399F347-6040-1673-A3E9-6D8E90351E50}"/>
          </ac:cxnSpMkLst>
        </pc:cxnChg>
        <pc:cxnChg chg="add mod">
          <ac:chgData name="#TEY LI ZHANG EDMUND#" userId="f8d5f706-f011-458d-acca-19d704676dcc" providerId="ADAL" clId="{E8CD1CBA-EE55-46B7-BC67-D066E8E06736}" dt="2025-04-28T13:53:35.860" v="11712" actId="1582"/>
          <ac:cxnSpMkLst>
            <pc:docMk/>
            <pc:sldMk cId="428141341" sldId="387"/>
            <ac:cxnSpMk id="238" creationId="{98DDC375-EF71-5E36-5014-A095E0224B67}"/>
          </ac:cxnSpMkLst>
        </pc:cxnChg>
        <pc:cxnChg chg="add mod">
          <ac:chgData name="#TEY LI ZHANG EDMUND#" userId="f8d5f706-f011-458d-acca-19d704676dcc" providerId="ADAL" clId="{E8CD1CBA-EE55-46B7-BC67-D066E8E06736}" dt="2025-04-28T13:58:22.801" v="11780" actId="1582"/>
          <ac:cxnSpMkLst>
            <pc:docMk/>
            <pc:sldMk cId="428141341" sldId="387"/>
            <ac:cxnSpMk id="255" creationId="{95023496-5726-6828-C90A-CCA28321A2DE}"/>
          </ac:cxnSpMkLst>
        </pc:cxnChg>
        <pc:cxnChg chg="add mod">
          <ac:chgData name="#TEY LI ZHANG EDMUND#" userId="f8d5f706-f011-458d-acca-19d704676dcc" providerId="ADAL" clId="{E8CD1CBA-EE55-46B7-BC67-D066E8E06736}" dt="2025-04-28T14:05:48.432" v="11821" actId="1582"/>
          <ac:cxnSpMkLst>
            <pc:docMk/>
            <pc:sldMk cId="428141341" sldId="387"/>
            <ac:cxnSpMk id="261" creationId="{AC7F7B4A-9FF8-0498-26BC-DE9990BC4C34}"/>
          </ac:cxnSpMkLst>
        </pc:cxnChg>
        <pc:cxnChg chg="add mod">
          <ac:chgData name="#TEY LI ZHANG EDMUND#" userId="f8d5f706-f011-458d-acca-19d704676dcc" providerId="ADAL" clId="{E8CD1CBA-EE55-46B7-BC67-D066E8E06736}" dt="2025-04-28T14:08:40.592" v="11855" actId="1582"/>
          <ac:cxnSpMkLst>
            <pc:docMk/>
            <pc:sldMk cId="428141341" sldId="387"/>
            <ac:cxnSpMk id="268" creationId="{47093D22-D348-30EC-EF65-DA433431E385}"/>
          </ac:cxnSpMkLst>
        </pc:cxnChg>
        <pc:cxnChg chg="add mod">
          <ac:chgData name="#TEY LI ZHANG EDMUND#" userId="f8d5f706-f011-458d-acca-19d704676dcc" providerId="ADAL" clId="{E8CD1CBA-EE55-46B7-BC67-D066E8E06736}" dt="2025-04-28T14:22:04.372" v="11933" actId="1076"/>
          <ac:cxnSpMkLst>
            <pc:docMk/>
            <pc:sldMk cId="428141341" sldId="387"/>
            <ac:cxnSpMk id="272" creationId="{0EA7C3FB-CCCD-E8B6-7D79-809F43C76858}"/>
          </ac:cxnSpMkLst>
        </pc:cxnChg>
        <pc:cxnChg chg="add mod">
          <ac:chgData name="#TEY LI ZHANG EDMUND#" userId="f8d5f706-f011-458d-acca-19d704676dcc" providerId="ADAL" clId="{E8CD1CBA-EE55-46B7-BC67-D066E8E06736}" dt="2025-04-28T14:28:21.664" v="12026" actId="1582"/>
          <ac:cxnSpMkLst>
            <pc:docMk/>
            <pc:sldMk cId="428141341" sldId="387"/>
            <ac:cxnSpMk id="288" creationId="{B7BB34D3-97E7-4E63-1FC8-C91D90656DA2}"/>
          </ac:cxnSpMkLst>
        </pc:cxnChg>
      </pc:sldChg>
      <pc:sldChg chg="addSp delSp modSp add mod ord modTransition delAnim modAnim modNotesTx">
        <pc:chgData name="#TEY LI ZHANG EDMUND#" userId="f8d5f706-f011-458d-acca-19d704676dcc" providerId="ADAL" clId="{E8CD1CBA-EE55-46B7-BC67-D066E8E06736}" dt="2025-05-05T09:08:21.745" v="31954" actId="20577"/>
        <pc:sldMkLst>
          <pc:docMk/>
          <pc:sldMk cId="2343752589" sldId="388"/>
        </pc:sldMkLst>
        <pc:spChg chg="add mod">
          <ac:chgData name="#TEY LI ZHANG EDMUND#" userId="f8d5f706-f011-458d-acca-19d704676dcc" providerId="ADAL" clId="{E8CD1CBA-EE55-46B7-BC67-D066E8E06736}" dt="2025-05-04T17:04:55.099" v="31372" actId="14100"/>
          <ac:spMkLst>
            <pc:docMk/>
            <pc:sldMk cId="2343752589" sldId="388"/>
            <ac:spMk id="2" creationId="{670113EF-BAFC-BB87-3EFD-3370B07BE1B0}"/>
          </ac:spMkLst>
        </pc:spChg>
        <pc:spChg chg="add mod">
          <ac:chgData name="#TEY LI ZHANG EDMUND#" userId="f8d5f706-f011-458d-acca-19d704676dcc" providerId="ADAL" clId="{E8CD1CBA-EE55-46B7-BC67-D066E8E06736}" dt="2025-05-04T17:00:43.060" v="31368"/>
          <ac:spMkLst>
            <pc:docMk/>
            <pc:sldMk cId="2343752589" sldId="388"/>
            <ac:spMk id="3" creationId="{700FFDDB-55E4-FC68-A101-50B8E80CF913}"/>
          </ac:spMkLst>
        </pc:spChg>
        <pc:spChg chg="mod">
          <ac:chgData name="#TEY LI ZHANG EDMUND#" userId="f8d5f706-f011-458d-acca-19d704676dcc" providerId="ADAL" clId="{E8CD1CBA-EE55-46B7-BC67-D066E8E06736}" dt="2025-04-28T15:18:07.161" v="12704" actId="1076"/>
          <ac:spMkLst>
            <pc:docMk/>
            <pc:sldMk cId="2343752589" sldId="388"/>
            <ac:spMk id="5" creationId="{A61961C7-0CFC-D2B3-BF61-A28BF366E791}"/>
          </ac:spMkLst>
        </pc:spChg>
        <pc:spChg chg="mod">
          <ac:chgData name="#TEY LI ZHANG EDMUND#" userId="f8d5f706-f011-458d-acca-19d704676dcc" providerId="ADAL" clId="{E8CD1CBA-EE55-46B7-BC67-D066E8E06736}" dt="2025-05-04T17:05:43.084" v="31373"/>
          <ac:spMkLst>
            <pc:docMk/>
            <pc:sldMk cId="2343752589" sldId="388"/>
            <ac:spMk id="6" creationId="{3BEF110D-EC7A-5E34-A100-D1A7659FD53A}"/>
          </ac:spMkLst>
        </pc:spChg>
        <pc:spChg chg="add mod ord">
          <ac:chgData name="#TEY LI ZHANG EDMUND#" userId="f8d5f706-f011-458d-acca-19d704676dcc" providerId="ADAL" clId="{E8CD1CBA-EE55-46B7-BC67-D066E8E06736}" dt="2025-04-28T15:21:31.504" v="12761" actId="167"/>
          <ac:spMkLst>
            <pc:docMk/>
            <pc:sldMk cId="2343752589" sldId="388"/>
            <ac:spMk id="12" creationId="{C0F2BE62-C1BF-3018-A76F-5CB73994C4F3}"/>
          </ac:spMkLst>
        </pc:spChg>
        <pc:spChg chg="add mod ord">
          <ac:chgData name="#TEY LI ZHANG EDMUND#" userId="f8d5f706-f011-458d-acca-19d704676dcc" providerId="ADAL" clId="{E8CD1CBA-EE55-46B7-BC67-D066E8E06736}" dt="2025-04-28T15:21:40.255" v="12763" actId="170"/>
          <ac:spMkLst>
            <pc:docMk/>
            <pc:sldMk cId="2343752589" sldId="388"/>
            <ac:spMk id="13" creationId="{5BB62C00-CBAC-E902-5C04-E13EA6B27EDE}"/>
          </ac:spMkLst>
        </pc:spChg>
        <pc:spChg chg="add mod ord">
          <ac:chgData name="#TEY LI ZHANG EDMUND#" userId="f8d5f706-f011-458d-acca-19d704676dcc" providerId="ADAL" clId="{E8CD1CBA-EE55-46B7-BC67-D066E8E06736}" dt="2025-04-28T15:21:04.325" v="12754" actId="167"/>
          <ac:spMkLst>
            <pc:docMk/>
            <pc:sldMk cId="2343752589" sldId="388"/>
            <ac:spMk id="18" creationId="{64691E10-E000-550B-AF7C-55E2E23B3B7E}"/>
          </ac:spMkLst>
        </pc:spChg>
        <pc:spChg chg="add mod ord">
          <ac:chgData name="#TEY LI ZHANG EDMUND#" userId="f8d5f706-f011-458d-acca-19d704676dcc" providerId="ADAL" clId="{E8CD1CBA-EE55-46B7-BC67-D066E8E06736}" dt="2025-04-28T15:21:04.325" v="12754" actId="167"/>
          <ac:spMkLst>
            <pc:docMk/>
            <pc:sldMk cId="2343752589" sldId="388"/>
            <ac:spMk id="19" creationId="{5608D622-7ACB-015A-FD78-F5889AB3AC36}"/>
          </ac:spMkLst>
        </pc:spChg>
        <pc:spChg chg="add mod">
          <ac:chgData name="#TEY LI ZHANG EDMUND#" userId="f8d5f706-f011-458d-acca-19d704676dcc" providerId="ADAL" clId="{E8CD1CBA-EE55-46B7-BC67-D066E8E06736}" dt="2025-05-05T09:08:21.745" v="31954" actId="20577"/>
          <ac:spMkLst>
            <pc:docMk/>
            <pc:sldMk cId="2343752589" sldId="388"/>
            <ac:spMk id="21" creationId="{66F24060-D623-7F8B-A776-2C3D574FD0D4}"/>
          </ac:spMkLst>
        </pc:spChg>
        <pc:spChg chg="mod">
          <ac:chgData name="#TEY LI ZHANG EDMUND#" userId="f8d5f706-f011-458d-acca-19d704676dcc" providerId="ADAL" clId="{E8CD1CBA-EE55-46B7-BC67-D066E8E06736}" dt="2025-04-28T15:18:10.491" v="12705" actId="1076"/>
          <ac:spMkLst>
            <pc:docMk/>
            <pc:sldMk cId="2343752589" sldId="388"/>
            <ac:spMk id="205" creationId="{F1322EB9-A089-F62F-915D-8640D98BD0F9}"/>
          </ac:spMkLst>
        </pc:spChg>
        <pc:spChg chg="mod">
          <ac:chgData name="#TEY LI ZHANG EDMUND#" userId="f8d5f706-f011-458d-acca-19d704676dcc" providerId="ADAL" clId="{E8CD1CBA-EE55-46B7-BC67-D066E8E06736}" dt="2025-04-28T14:46:05.847" v="12289" actId="1076"/>
          <ac:spMkLst>
            <pc:docMk/>
            <pc:sldMk cId="2343752589" sldId="388"/>
            <ac:spMk id="314" creationId="{F0341FF4-EDDA-2D41-34BE-B704058AA329}"/>
          </ac:spMkLst>
        </pc:spChg>
        <pc:grpChg chg="add mod ord">
          <ac:chgData name="#TEY LI ZHANG EDMUND#" userId="f8d5f706-f011-458d-acca-19d704676dcc" providerId="ADAL" clId="{E8CD1CBA-EE55-46B7-BC67-D066E8E06736}" dt="2025-05-04T17:08:18.520" v="31402" actId="1037"/>
          <ac:grpSpMkLst>
            <pc:docMk/>
            <pc:sldMk cId="2343752589" sldId="388"/>
            <ac:grpSpMk id="4" creationId="{0C4981C6-EE46-7E37-9D35-50694B401432}"/>
          </ac:grpSpMkLst>
        </pc:grpChg>
        <pc:grpChg chg="mod ord">
          <ac:chgData name="#TEY LI ZHANG EDMUND#" userId="f8d5f706-f011-458d-acca-19d704676dcc" providerId="ADAL" clId="{E8CD1CBA-EE55-46B7-BC67-D066E8E06736}" dt="2025-05-04T17:06:15.553" v="31381" actId="166"/>
          <ac:grpSpMkLst>
            <pc:docMk/>
            <pc:sldMk cId="2343752589" sldId="388"/>
            <ac:grpSpMk id="210" creationId="{515F890D-B6B2-0ACC-3B99-DCAA085835FE}"/>
          </ac:grpSpMkLst>
        </pc:grpChg>
        <pc:picChg chg="mod">
          <ac:chgData name="#TEY LI ZHANG EDMUND#" userId="f8d5f706-f011-458d-acca-19d704676dcc" providerId="ADAL" clId="{E8CD1CBA-EE55-46B7-BC67-D066E8E06736}" dt="2025-05-04T17:05:43.084" v="31373"/>
          <ac:picMkLst>
            <pc:docMk/>
            <pc:sldMk cId="2343752589" sldId="388"/>
            <ac:picMk id="7" creationId="{E89A7420-2B04-A173-7DE1-2B399FDE93C2}"/>
          </ac:picMkLst>
        </pc:picChg>
        <pc:picChg chg="add mod ord">
          <ac:chgData name="#TEY LI ZHANG EDMUND#" userId="f8d5f706-f011-458d-acca-19d704676dcc" providerId="ADAL" clId="{E8CD1CBA-EE55-46B7-BC67-D066E8E06736}" dt="2025-04-28T15:21:19.333" v="12757" actId="167"/>
          <ac:picMkLst>
            <pc:docMk/>
            <pc:sldMk cId="2343752589" sldId="388"/>
            <ac:picMk id="14" creationId="{4601AE62-281F-7204-93A7-D5B931D2306E}"/>
          </ac:picMkLst>
        </pc:picChg>
        <pc:picChg chg="add mod ord">
          <ac:chgData name="#TEY LI ZHANG EDMUND#" userId="f8d5f706-f011-458d-acca-19d704676dcc" providerId="ADAL" clId="{E8CD1CBA-EE55-46B7-BC67-D066E8E06736}" dt="2025-04-28T15:21:04.325" v="12754" actId="167"/>
          <ac:picMkLst>
            <pc:docMk/>
            <pc:sldMk cId="2343752589" sldId="388"/>
            <ac:picMk id="20" creationId="{0F92F14F-8E13-EF0B-6E93-2BE8C95F307C}"/>
          </ac:picMkLst>
        </pc:picChg>
        <pc:picChg chg="mod">
          <ac:chgData name="#TEY LI ZHANG EDMUND#" userId="f8d5f706-f011-458d-acca-19d704676dcc" providerId="ADAL" clId="{E8CD1CBA-EE55-46B7-BC67-D066E8E06736}" dt="2025-04-28T14:46:11.642" v="12290" actId="1076"/>
          <ac:picMkLst>
            <pc:docMk/>
            <pc:sldMk cId="2343752589" sldId="388"/>
            <ac:picMk id="315" creationId="{5152DE66-CBE6-9BC9-FA37-8D207698C864}"/>
          </ac:picMkLst>
        </pc:picChg>
        <pc:cxnChg chg="mod">
          <ac:chgData name="#TEY LI ZHANG EDMUND#" userId="f8d5f706-f011-458d-acca-19d704676dcc" providerId="ADAL" clId="{E8CD1CBA-EE55-46B7-BC67-D066E8E06736}" dt="2025-04-28T14:45:48.108" v="12281" actId="14100"/>
          <ac:cxnSpMkLst>
            <pc:docMk/>
            <pc:sldMk cId="2343752589" sldId="388"/>
            <ac:cxnSpMk id="313" creationId="{42CD6274-B134-87D0-BFBC-75442D967138}"/>
          </ac:cxnSpMkLst>
        </pc:cxnChg>
      </pc:sldChg>
      <pc:sldChg chg="addSp delSp modSp add mod ord modTransition delAnim modAnim modNotesTx">
        <pc:chgData name="#TEY LI ZHANG EDMUND#" userId="f8d5f706-f011-458d-acca-19d704676dcc" providerId="ADAL" clId="{E8CD1CBA-EE55-46B7-BC67-D066E8E06736}" dt="2025-05-05T09:07:48.925" v="31944" actId="20577"/>
        <pc:sldMkLst>
          <pc:docMk/>
          <pc:sldMk cId="224736950" sldId="389"/>
        </pc:sldMkLst>
        <pc:spChg chg="mod">
          <ac:chgData name="#TEY LI ZHANG EDMUND#" userId="f8d5f706-f011-458d-acca-19d704676dcc" providerId="ADAL" clId="{E8CD1CBA-EE55-46B7-BC67-D066E8E06736}" dt="2025-04-28T15:16:30.741" v="12688" actId="1076"/>
          <ac:spMkLst>
            <pc:docMk/>
            <pc:sldMk cId="224736950" sldId="389"/>
            <ac:spMk id="5" creationId="{86CCA422-3407-E676-CF9E-6B43A74F570A}"/>
          </ac:spMkLst>
        </pc:spChg>
        <pc:spChg chg="mod">
          <ac:chgData name="#TEY LI ZHANG EDMUND#" userId="f8d5f706-f011-458d-acca-19d704676dcc" providerId="ADAL" clId="{E8CD1CBA-EE55-46B7-BC67-D066E8E06736}" dt="2025-04-28T14:55:29.430" v="12455"/>
          <ac:spMkLst>
            <pc:docMk/>
            <pc:sldMk cId="224736950" sldId="389"/>
            <ac:spMk id="17" creationId="{105F9417-F4C3-42D6-2C23-B15BB576F9CC}"/>
          </ac:spMkLst>
        </pc:spChg>
        <pc:spChg chg="mod">
          <ac:chgData name="#TEY LI ZHANG EDMUND#" userId="f8d5f706-f011-458d-acca-19d704676dcc" providerId="ADAL" clId="{E8CD1CBA-EE55-46B7-BC67-D066E8E06736}" dt="2025-04-28T14:55:29.430" v="12455"/>
          <ac:spMkLst>
            <pc:docMk/>
            <pc:sldMk cId="224736950" sldId="389"/>
            <ac:spMk id="18" creationId="{DF64EE05-794E-A817-0C2A-2EA8687D3AAC}"/>
          </ac:spMkLst>
        </pc:spChg>
        <pc:spChg chg="mod">
          <ac:chgData name="#TEY LI ZHANG EDMUND#" userId="f8d5f706-f011-458d-acca-19d704676dcc" providerId="ADAL" clId="{E8CD1CBA-EE55-46B7-BC67-D066E8E06736}" dt="2025-04-28T14:55:29.430" v="12455"/>
          <ac:spMkLst>
            <pc:docMk/>
            <pc:sldMk cId="224736950" sldId="389"/>
            <ac:spMk id="19" creationId="{15DDB3D5-0A87-E48C-456F-9182C933D2C2}"/>
          </ac:spMkLst>
        </pc:spChg>
        <pc:spChg chg="add mod ord topLvl">
          <ac:chgData name="#TEY LI ZHANG EDMUND#" userId="f8d5f706-f011-458d-acca-19d704676dcc" providerId="ADAL" clId="{E8CD1CBA-EE55-46B7-BC67-D066E8E06736}" dt="2025-04-29T07:59:47.263" v="14435" actId="165"/>
          <ac:spMkLst>
            <pc:docMk/>
            <pc:sldMk cId="224736950" sldId="389"/>
            <ac:spMk id="34" creationId="{B612B531-FC40-8677-22F9-31E2626B9476}"/>
          </ac:spMkLst>
        </pc:spChg>
        <pc:spChg chg="add mod ord topLvl">
          <ac:chgData name="#TEY LI ZHANG EDMUND#" userId="f8d5f706-f011-458d-acca-19d704676dcc" providerId="ADAL" clId="{E8CD1CBA-EE55-46B7-BC67-D066E8E06736}" dt="2025-04-29T07:59:47.263" v="14435" actId="165"/>
          <ac:spMkLst>
            <pc:docMk/>
            <pc:sldMk cId="224736950" sldId="389"/>
            <ac:spMk id="35" creationId="{6F6CADA2-757E-351A-8863-CF571346D549}"/>
          </ac:spMkLst>
        </pc:spChg>
        <pc:spChg chg="add mod ord topLvl">
          <ac:chgData name="#TEY LI ZHANG EDMUND#" userId="f8d5f706-f011-458d-acca-19d704676dcc" providerId="ADAL" clId="{E8CD1CBA-EE55-46B7-BC67-D066E8E06736}" dt="2025-04-29T07:59:47.263" v="14435" actId="165"/>
          <ac:spMkLst>
            <pc:docMk/>
            <pc:sldMk cId="224736950" sldId="389"/>
            <ac:spMk id="40" creationId="{908FC143-407B-7CCA-E848-180131288211}"/>
          </ac:spMkLst>
        </pc:spChg>
        <pc:spChg chg="add mod ord topLvl">
          <ac:chgData name="#TEY LI ZHANG EDMUND#" userId="f8d5f706-f011-458d-acca-19d704676dcc" providerId="ADAL" clId="{E8CD1CBA-EE55-46B7-BC67-D066E8E06736}" dt="2025-04-29T07:59:47.263" v="14435" actId="165"/>
          <ac:spMkLst>
            <pc:docMk/>
            <pc:sldMk cId="224736950" sldId="389"/>
            <ac:spMk id="41" creationId="{797BDEF9-F57E-11F6-0CF5-ED87DD6B44FB}"/>
          </ac:spMkLst>
        </pc:spChg>
        <pc:spChg chg="add mod">
          <ac:chgData name="#TEY LI ZHANG EDMUND#" userId="f8d5f706-f011-458d-acca-19d704676dcc" providerId="ADAL" clId="{E8CD1CBA-EE55-46B7-BC67-D066E8E06736}" dt="2025-05-05T09:07:48.925" v="31944" actId="20577"/>
          <ac:spMkLst>
            <pc:docMk/>
            <pc:sldMk cId="224736950" sldId="389"/>
            <ac:spMk id="43" creationId="{192865CE-6113-4F9B-0EBB-41D8C2AC6079}"/>
          </ac:spMkLst>
        </pc:spChg>
        <pc:spChg chg="mod">
          <ac:chgData name="#TEY LI ZHANG EDMUND#" userId="f8d5f706-f011-458d-acca-19d704676dcc" providerId="ADAL" clId="{E8CD1CBA-EE55-46B7-BC67-D066E8E06736}" dt="2025-04-29T07:59:47.263" v="14435" actId="165"/>
          <ac:spMkLst>
            <pc:docMk/>
            <pc:sldMk cId="224736950" sldId="389"/>
            <ac:spMk id="60" creationId="{C82F0AE3-792E-636E-3046-26C577982400}"/>
          </ac:spMkLst>
        </pc:spChg>
        <pc:spChg chg="mod">
          <ac:chgData name="#TEY LI ZHANG EDMUND#" userId="f8d5f706-f011-458d-acca-19d704676dcc" providerId="ADAL" clId="{E8CD1CBA-EE55-46B7-BC67-D066E8E06736}" dt="2025-04-29T07:59:47.263" v="14435" actId="165"/>
          <ac:spMkLst>
            <pc:docMk/>
            <pc:sldMk cId="224736950" sldId="389"/>
            <ac:spMk id="63" creationId="{D6888D84-D5B9-88B5-CDCC-A029440062B5}"/>
          </ac:spMkLst>
        </pc:spChg>
        <pc:spChg chg="mod">
          <ac:chgData name="#TEY LI ZHANG EDMUND#" userId="f8d5f706-f011-458d-acca-19d704676dcc" providerId="ADAL" clId="{E8CD1CBA-EE55-46B7-BC67-D066E8E06736}" dt="2025-04-29T07:59:47.263" v="14435" actId="165"/>
          <ac:spMkLst>
            <pc:docMk/>
            <pc:sldMk cId="224736950" sldId="389"/>
            <ac:spMk id="194" creationId="{40BA0056-8777-2D64-B4AF-974ED481B14A}"/>
          </ac:spMkLst>
        </pc:spChg>
        <pc:spChg chg="mod">
          <ac:chgData name="#TEY LI ZHANG EDMUND#" userId="f8d5f706-f011-458d-acca-19d704676dcc" providerId="ADAL" clId="{E8CD1CBA-EE55-46B7-BC67-D066E8E06736}" dt="2025-04-29T07:59:47.263" v="14435" actId="165"/>
          <ac:spMkLst>
            <pc:docMk/>
            <pc:sldMk cId="224736950" sldId="389"/>
            <ac:spMk id="200" creationId="{9337EEE0-C36F-6CA1-E52F-1E8173D86690}"/>
          </ac:spMkLst>
        </pc:spChg>
        <pc:spChg chg="mod">
          <ac:chgData name="#TEY LI ZHANG EDMUND#" userId="f8d5f706-f011-458d-acca-19d704676dcc" providerId="ADAL" clId="{E8CD1CBA-EE55-46B7-BC67-D066E8E06736}" dt="2025-04-29T07:59:47.263" v="14435" actId="165"/>
          <ac:spMkLst>
            <pc:docMk/>
            <pc:sldMk cId="224736950" sldId="389"/>
            <ac:spMk id="203" creationId="{96523075-A914-8E4D-7A52-C6DECA472254}"/>
          </ac:spMkLst>
        </pc:spChg>
        <pc:spChg chg="mod">
          <ac:chgData name="#TEY LI ZHANG EDMUND#" userId="f8d5f706-f011-458d-acca-19d704676dcc" providerId="ADAL" clId="{E8CD1CBA-EE55-46B7-BC67-D066E8E06736}" dt="2025-04-28T15:16:35.451" v="12689" actId="1076"/>
          <ac:spMkLst>
            <pc:docMk/>
            <pc:sldMk cId="224736950" sldId="389"/>
            <ac:spMk id="205" creationId="{D8309DC0-360F-7F3B-E729-E3FAA1B460A8}"/>
          </ac:spMkLst>
        </pc:spChg>
        <pc:spChg chg="mod">
          <ac:chgData name="#TEY LI ZHANG EDMUND#" userId="f8d5f706-f011-458d-acca-19d704676dcc" providerId="ADAL" clId="{E8CD1CBA-EE55-46B7-BC67-D066E8E06736}" dt="2025-04-29T07:59:47.263" v="14435" actId="165"/>
          <ac:spMkLst>
            <pc:docMk/>
            <pc:sldMk cId="224736950" sldId="389"/>
            <ac:spMk id="258" creationId="{284CD379-F047-CB88-8DA0-B8FEB076F50C}"/>
          </ac:spMkLst>
        </pc:spChg>
        <pc:grpChg chg="add mod">
          <ac:chgData name="#TEY LI ZHANG EDMUND#" userId="f8d5f706-f011-458d-acca-19d704676dcc" providerId="ADAL" clId="{E8CD1CBA-EE55-46B7-BC67-D066E8E06736}" dt="2025-04-28T14:55:29.430" v="12455"/>
          <ac:grpSpMkLst>
            <pc:docMk/>
            <pc:sldMk cId="224736950" sldId="389"/>
            <ac:grpSpMk id="16" creationId="{771487A5-79AA-5629-4088-5F693439C5AF}"/>
          </ac:grpSpMkLst>
        </pc:grpChg>
        <pc:grpChg chg="mod">
          <ac:chgData name="#TEY LI ZHANG EDMUND#" userId="f8d5f706-f011-458d-acca-19d704676dcc" providerId="ADAL" clId="{E8CD1CBA-EE55-46B7-BC67-D066E8E06736}" dt="2025-04-29T06:52:57.954" v="13159" actId="164"/>
          <ac:grpSpMkLst>
            <pc:docMk/>
            <pc:sldMk cId="224736950" sldId="389"/>
            <ac:grpSpMk id="62" creationId="{B31699D9-7FF2-1CC2-F0E3-2EF2F35131E4}"/>
          </ac:grpSpMkLst>
        </pc:grpChg>
        <pc:grpChg chg="mod">
          <ac:chgData name="#TEY LI ZHANG EDMUND#" userId="f8d5f706-f011-458d-acca-19d704676dcc" providerId="ADAL" clId="{E8CD1CBA-EE55-46B7-BC67-D066E8E06736}" dt="2025-04-28T14:58:20.641" v="12495" actId="12788"/>
          <ac:grpSpMkLst>
            <pc:docMk/>
            <pc:sldMk cId="224736950" sldId="389"/>
            <ac:grpSpMk id="193" creationId="{C29CAA5B-0275-D75D-8416-A088A46FC607}"/>
          </ac:grpSpMkLst>
        </pc:grpChg>
        <pc:grpChg chg="mod">
          <ac:chgData name="#TEY LI ZHANG EDMUND#" userId="f8d5f706-f011-458d-acca-19d704676dcc" providerId="ADAL" clId="{E8CD1CBA-EE55-46B7-BC67-D066E8E06736}" dt="2025-04-29T06:52:57.954" v="13159" actId="164"/>
          <ac:grpSpMkLst>
            <pc:docMk/>
            <pc:sldMk cId="224736950" sldId="389"/>
            <ac:grpSpMk id="199" creationId="{A96C0383-FDE8-08A5-A567-384B3B561F40}"/>
          </ac:grpSpMkLst>
        </pc:grpChg>
        <pc:grpChg chg="mod">
          <ac:chgData name="#TEY LI ZHANG EDMUND#" userId="f8d5f706-f011-458d-acca-19d704676dcc" providerId="ADAL" clId="{E8CD1CBA-EE55-46B7-BC67-D066E8E06736}" dt="2025-04-29T06:52:57.954" v="13159" actId="164"/>
          <ac:grpSpMkLst>
            <pc:docMk/>
            <pc:sldMk cId="224736950" sldId="389"/>
            <ac:grpSpMk id="202" creationId="{4BC1AA4C-3D5D-0AAF-0C5F-D45BDEC08119}"/>
          </ac:grpSpMkLst>
        </pc:grpChg>
        <pc:grpChg chg="mod">
          <ac:chgData name="#TEY LI ZHANG EDMUND#" userId="f8d5f706-f011-458d-acca-19d704676dcc" providerId="ADAL" clId="{E8CD1CBA-EE55-46B7-BC67-D066E8E06736}" dt="2025-04-28T14:58:20.641" v="12495" actId="12788"/>
          <ac:grpSpMkLst>
            <pc:docMk/>
            <pc:sldMk cId="224736950" sldId="389"/>
            <ac:grpSpMk id="257" creationId="{5AE26BF1-7ADA-73C6-6158-4F83F65204FD}"/>
          </ac:grpSpMkLst>
        </pc:grpChg>
        <pc:picChg chg="add mod ord">
          <ac:chgData name="#TEY LI ZHANG EDMUND#" userId="f8d5f706-f011-458d-acca-19d704676dcc" providerId="ADAL" clId="{E8CD1CBA-EE55-46B7-BC67-D066E8E06736}" dt="2025-04-29T06:52:57.954" v="13159" actId="164"/>
          <ac:picMkLst>
            <pc:docMk/>
            <pc:sldMk cId="224736950" sldId="389"/>
            <ac:picMk id="36" creationId="{51EE7016-ADF6-F815-472A-A31F1AC68800}"/>
          </ac:picMkLst>
        </pc:picChg>
        <pc:picChg chg="add mod ord">
          <ac:chgData name="#TEY LI ZHANG EDMUND#" userId="f8d5f706-f011-458d-acca-19d704676dcc" providerId="ADAL" clId="{E8CD1CBA-EE55-46B7-BC67-D066E8E06736}" dt="2025-04-29T06:52:57.954" v="13159" actId="164"/>
          <ac:picMkLst>
            <pc:docMk/>
            <pc:sldMk cId="224736950" sldId="389"/>
            <ac:picMk id="42" creationId="{B187E4EC-6DA9-006E-C667-B657BF5DFDFA}"/>
          </ac:picMkLst>
        </pc:picChg>
        <pc:cxnChg chg="add mod">
          <ac:chgData name="#TEY LI ZHANG EDMUND#" userId="f8d5f706-f011-458d-acca-19d704676dcc" providerId="ADAL" clId="{E8CD1CBA-EE55-46B7-BC67-D066E8E06736}" dt="2025-04-28T14:58:36.106" v="12497" actId="14100"/>
          <ac:cxnSpMkLst>
            <pc:docMk/>
            <pc:sldMk cId="224736950" sldId="389"/>
            <ac:cxnSpMk id="3" creationId="{C98F0388-7BAF-483D-3B33-3796B19C6701}"/>
          </ac:cxnSpMkLst>
        </pc:cxnChg>
        <pc:cxnChg chg="add mod">
          <ac:chgData name="#TEY LI ZHANG EDMUND#" userId="f8d5f706-f011-458d-acca-19d704676dcc" providerId="ADAL" clId="{E8CD1CBA-EE55-46B7-BC67-D066E8E06736}" dt="2025-04-28T14:58:20.641" v="12495" actId="12788"/>
          <ac:cxnSpMkLst>
            <pc:docMk/>
            <pc:sldMk cId="224736950" sldId="389"/>
            <ac:cxnSpMk id="7" creationId="{FCD59A76-D018-4608-61E4-616BD02922DF}"/>
          </ac:cxnSpMkLst>
        </pc:cxnChg>
        <pc:cxnChg chg="add mod">
          <ac:chgData name="#TEY LI ZHANG EDMUND#" userId="f8d5f706-f011-458d-acca-19d704676dcc" providerId="ADAL" clId="{E8CD1CBA-EE55-46B7-BC67-D066E8E06736}" dt="2025-04-28T14:58:20.641" v="12495" actId="12788"/>
          <ac:cxnSpMkLst>
            <pc:docMk/>
            <pc:sldMk cId="224736950" sldId="389"/>
            <ac:cxnSpMk id="14" creationId="{CF8D1DA9-47D0-D9CB-9D01-F4A02FDD3D0E}"/>
          </ac:cxnSpMkLst>
        </pc:cxnChg>
        <pc:cxnChg chg="mod">
          <ac:chgData name="#TEY LI ZHANG EDMUND#" userId="f8d5f706-f011-458d-acca-19d704676dcc" providerId="ADAL" clId="{E8CD1CBA-EE55-46B7-BC67-D066E8E06736}" dt="2025-04-28T14:58:20.641" v="12495" actId="12788"/>
          <ac:cxnSpMkLst>
            <pc:docMk/>
            <pc:sldMk cId="224736950" sldId="389"/>
            <ac:cxnSpMk id="268" creationId="{AA3C25BC-6E49-50D2-CB0B-7FD1C0081C10}"/>
          </ac:cxnSpMkLst>
        </pc:cxnChg>
        <pc:cxnChg chg="mod">
          <ac:chgData name="#TEY LI ZHANG EDMUND#" userId="f8d5f706-f011-458d-acca-19d704676dcc" providerId="ADAL" clId="{E8CD1CBA-EE55-46B7-BC67-D066E8E06736}" dt="2025-04-28T14:58:20.641" v="12495" actId="12788"/>
          <ac:cxnSpMkLst>
            <pc:docMk/>
            <pc:sldMk cId="224736950" sldId="389"/>
            <ac:cxnSpMk id="272" creationId="{519D9CED-8063-0042-27E0-C3C5712DD440}"/>
          </ac:cxnSpMkLst>
        </pc:cxnChg>
        <pc:cxnChg chg="mod">
          <ac:chgData name="#TEY LI ZHANG EDMUND#" userId="f8d5f706-f011-458d-acca-19d704676dcc" providerId="ADAL" clId="{E8CD1CBA-EE55-46B7-BC67-D066E8E06736}" dt="2025-04-28T14:58:20.641" v="12495" actId="12788"/>
          <ac:cxnSpMkLst>
            <pc:docMk/>
            <pc:sldMk cId="224736950" sldId="389"/>
            <ac:cxnSpMk id="313" creationId="{58C08312-B3F1-F8EA-3106-D8D24FCED81E}"/>
          </ac:cxnSpMkLst>
        </pc:cxnChg>
      </pc:sldChg>
      <pc:sldChg chg="addSp delSp modSp add del mod ord modTransition addAnim delAnim modAnim modNotesTx">
        <pc:chgData name="#TEY LI ZHANG EDMUND#" userId="f8d5f706-f011-458d-acca-19d704676dcc" providerId="ADAL" clId="{E8CD1CBA-EE55-46B7-BC67-D066E8E06736}" dt="2025-05-04T17:00:45.803" v="31369" actId="47"/>
        <pc:sldMkLst>
          <pc:docMk/>
          <pc:sldMk cId="524732208" sldId="390"/>
        </pc:sldMkLst>
      </pc:sldChg>
      <pc:sldChg chg="addSp delSp modSp add del mod ord modTransition modShow">
        <pc:chgData name="#TEY LI ZHANG EDMUND#" userId="f8d5f706-f011-458d-acca-19d704676dcc" providerId="ADAL" clId="{E8CD1CBA-EE55-46B7-BC67-D066E8E06736}" dt="2025-05-10T02:37:21.473" v="34724" actId="47"/>
        <pc:sldMkLst>
          <pc:docMk/>
          <pc:sldMk cId="1214376731" sldId="391"/>
        </pc:sldMkLst>
      </pc:sldChg>
      <pc:sldChg chg="addSp delSp modSp add del mod modTransition delAnim modAnim modShow modNotesTx">
        <pc:chgData name="#TEY LI ZHANG EDMUND#" userId="f8d5f706-f011-458d-acca-19d704676dcc" providerId="ADAL" clId="{E8CD1CBA-EE55-46B7-BC67-D066E8E06736}" dt="2025-05-10T02:37:21.473" v="34724" actId="47"/>
        <pc:sldMkLst>
          <pc:docMk/>
          <pc:sldMk cId="2465191670" sldId="392"/>
        </pc:sldMkLst>
      </pc:sldChg>
      <pc:sldChg chg="addSp delSp modSp add del mod modTransition delAnim modAnim modShow modNotesTx">
        <pc:chgData name="#TEY LI ZHANG EDMUND#" userId="f8d5f706-f011-458d-acca-19d704676dcc" providerId="ADAL" clId="{E8CD1CBA-EE55-46B7-BC67-D066E8E06736}" dt="2025-05-10T02:37:21.473" v="34724" actId="47"/>
        <pc:sldMkLst>
          <pc:docMk/>
          <pc:sldMk cId="1602575149" sldId="393"/>
        </pc:sldMkLst>
      </pc:sldChg>
      <pc:sldChg chg="addSp delSp modSp add del mod modTransition modShow">
        <pc:chgData name="#TEY LI ZHANG EDMUND#" userId="f8d5f706-f011-458d-acca-19d704676dcc" providerId="ADAL" clId="{E8CD1CBA-EE55-46B7-BC67-D066E8E06736}" dt="2025-05-10T02:37:21.473" v="34724" actId="47"/>
        <pc:sldMkLst>
          <pc:docMk/>
          <pc:sldMk cId="1564485370" sldId="394"/>
        </pc:sldMkLst>
      </pc:sldChg>
      <pc:sldChg chg="addSp delSp modSp add del mod modTransition addAnim delAnim modAnim modShow modNotesTx">
        <pc:chgData name="#TEY LI ZHANG EDMUND#" userId="f8d5f706-f011-458d-acca-19d704676dcc" providerId="ADAL" clId="{E8CD1CBA-EE55-46B7-BC67-D066E8E06736}" dt="2025-05-10T02:37:21.473" v="34724" actId="47"/>
        <pc:sldMkLst>
          <pc:docMk/>
          <pc:sldMk cId="2374793486" sldId="395"/>
        </pc:sldMkLst>
      </pc:sldChg>
      <pc:sldChg chg="add del">
        <pc:chgData name="#TEY LI ZHANG EDMUND#" userId="f8d5f706-f011-458d-acca-19d704676dcc" providerId="ADAL" clId="{E8CD1CBA-EE55-46B7-BC67-D066E8E06736}" dt="2025-04-29T07:26:18.663" v="13802" actId="47"/>
        <pc:sldMkLst>
          <pc:docMk/>
          <pc:sldMk cId="3117916509" sldId="396"/>
        </pc:sldMkLst>
      </pc:sldChg>
      <pc:sldChg chg="delSp modSp add del mod modTransition modShow">
        <pc:chgData name="#TEY LI ZHANG EDMUND#" userId="f8d5f706-f011-458d-acca-19d704676dcc" providerId="ADAL" clId="{E8CD1CBA-EE55-46B7-BC67-D066E8E06736}" dt="2025-05-10T02:37:21.473" v="34724" actId="47"/>
        <pc:sldMkLst>
          <pc:docMk/>
          <pc:sldMk cId="195901197" sldId="397"/>
        </pc:sldMkLst>
      </pc:sldChg>
      <pc:sldChg chg="addSp delSp modSp add del mod modTransition delAnim modAnim modShow modNotesTx">
        <pc:chgData name="#TEY LI ZHANG EDMUND#" userId="f8d5f706-f011-458d-acca-19d704676dcc" providerId="ADAL" clId="{E8CD1CBA-EE55-46B7-BC67-D066E8E06736}" dt="2025-05-10T02:37:21.473" v="34724" actId="47"/>
        <pc:sldMkLst>
          <pc:docMk/>
          <pc:sldMk cId="2450401676" sldId="398"/>
        </pc:sldMkLst>
      </pc:sldChg>
      <pc:sldChg chg="addSp delSp modSp add del mod delAnim modAnim modShow modNotesTx">
        <pc:chgData name="#TEY LI ZHANG EDMUND#" userId="f8d5f706-f011-458d-acca-19d704676dcc" providerId="ADAL" clId="{E8CD1CBA-EE55-46B7-BC67-D066E8E06736}" dt="2025-05-10T02:37:21.473" v="34724" actId="47"/>
        <pc:sldMkLst>
          <pc:docMk/>
          <pc:sldMk cId="4276243904" sldId="399"/>
        </pc:sldMkLst>
      </pc:sldChg>
      <pc:sldChg chg="addSp delSp modSp add del mod modTransition delAnim modAnim modNotesTx">
        <pc:chgData name="#TEY LI ZHANG EDMUND#" userId="f8d5f706-f011-458d-acca-19d704676dcc" providerId="ADAL" clId="{E8CD1CBA-EE55-46B7-BC67-D066E8E06736}" dt="2025-05-10T02:37:21.473" v="34724" actId="47"/>
        <pc:sldMkLst>
          <pc:docMk/>
          <pc:sldMk cId="2856462678" sldId="400"/>
        </pc:sldMkLst>
      </pc:sldChg>
      <pc:sldChg chg="addSp delSp modSp add mod modAnim modNotesTx">
        <pc:chgData name="#TEY LI ZHANG EDMUND#" userId="f8d5f706-f011-458d-acca-19d704676dcc" providerId="ADAL" clId="{E8CD1CBA-EE55-46B7-BC67-D066E8E06736}" dt="2025-05-02T09:57:28.644" v="23798" actId="20577"/>
        <pc:sldMkLst>
          <pc:docMk/>
          <pc:sldMk cId="2890243530" sldId="401"/>
        </pc:sldMkLst>
        <pc:spChg chg="mod">
          <ac:chgData name="#TEY LI ZHANG EDMUND#" userId="f8d5f706-f011-458d-acca-19d704676dcc" providerId="ADAL" clId="{E8CD1CBA-EE55-46B7-BC67-D066E8E06736}" dt="2025-05-01T08:22:31.061" v="20742"/>
          <ac:spMkLst>
            <pc:docMk/>
            <pc:sldMk cId="2890243530" sldId="401"/>
            <ac:spMk id="3" creationId="{9676DEF1-DEBC-C0F2-E456-18F4D431F74D}"/>
          </ac:spMkLst>
        </pc:spChg>
        <pc:spChg chg="mod">
          <ac:chgData name="#TEY LI ZHANG EDMUND#" userId="f8d5f706-f011-458d-acca-19d704676dcc" providerId="ADAL" clId="{E8CD1CBA-EE55-46B7-BC67-D066E8E06736}" dt="2025-05-01T08:22:31.061" v="20742"/>
          <ac:spMkLst>
            <pc:docMk/>
            <pc:sldMk cId="2890243530" sldId="401"/>
            <ac:spMk id="4" creationId="{86C5CC4A-6842-2919-0375-4BCD0D71A6A8}"/>
          </ac:spMkLst>
        </pc:spChg>
        <pc:spChg chg="mod">
          <ac:chgData name="#TEY LI ZHANG EDMUND#" userId="f8d5f706-f011-458d-acca-19d704676dcc" providerId="ADAL" clId="{E8CD1CBA-EE55-46B7-BC67-D066E8E06736}" dt="2025-05-01T08:22:31.061" v="20742"/>
          <ac:spMkLst>
            <pc:docMk/>
            <pc:sldMk cId="2890243530" sldId="401"/>
            <ac:spMk id="6" creationId="{C55C3E1A-390C-9A2F-0C9A-CEFC64894934}"/>
          </ac:spMkLst>
        </pc:spChg>
        <pc:spChg chg="mod">
          <ac:chgData name="#TEY LI ZHANG EDMUND#" userId="f8d5f706-f011-458d-acca-19d704676dcc" providerId="ADAL" clId="{E8CD1CBA-EE55-46B7-BC67-D066E8E06736}" dt="2025-05-01T17:01:13" v="23479" actId="164"/>
          <ac:spMkLst>
            <pc:docMk/>
            <pc:sldMk cId="2890243530" sldId="401"/>
            <ac:spMk id="336" creationId="{21F61513-9D26-8C24-B902-AAC4B23C639F}"/>
          </ac:spMkLst>
        </pc:spChg>
        <pc:spChg chg="mod">
          <ac:chgData name="#TEY LI ZHANG EDMUND#" userId="f8d5f706-f011-458d-acca-19d704676dcc" providerId="ADAL" clId="{E8CD1CBA-EE55-46B7-BC67-D066E8E06736}" dt="2025-05-01T17:01:13" v="23479" actId="164"/>
          <ac:spMkLst>
            <pc:docMk/>
            <pc:sldMk cId="2890243530" sldId="401"/>
            <ac:spMk id="337" creationId="{DDFDCCE0-3F81-4A58-F84E-1E9EDCDC8927}"/>
          </ac:spMkLst>
        </pc:spChg>
        <pc:spChg chg="mod">
          <ac:chgData name="#TEY LI ZHANG EDMUND#" userId="f8d5f706-f011-458d-acca-19d704676dcc" providerId="ADAL" clId="{E8CD1CBA-EE55-46B7-BC67-D066E8E06736}" dt="2025-04-30T17:36:42.370" v="17964" actId="20577"/>
          <ac:spMkLst>
            <pc:docMk/>
            <pc:sldMk cId="2890243530" sldId="401"/>
            <ac:spMk id="346" creationId="{567C38B1-8F46-4F4C-9026-F151AB792F93}"/>
          </ac:spMkLst>
        </pc:spChg>
        <pc:grpChg chg="add mod">
          <ac:chgData name="#TEY LI ZHANG EDMUND#" userId="f8d5f706-f011-458d-acca-19d704676dcc" providerId="ADAL" clId="{E8CD1CBA-EE55-46B7-BC67-D066E8E06736}" dt="2025-05-01T08:22:31.061" v="20742"/>
          <ac:grpSpMkLst>
            <pc:docMk/>
            <pc:sldMk cId="2890243530" sldId="401"/>
            <ac:grpSpMk id="2" creationId="{16A6FA9D-F947-CE96-3CDE-964267BBD581}"/>
          </ac:grpSpMkLst>
        </pc:grpChg>
        <pc:grpChg chg="add mod">
          <ac:chgData name="#TEY LI ZHANG EDMUND#" userId="f8d5f706-f011-458d-acca-19d704676dcc" providerId="ADAL" clId="{E8CD1CBA-EE55-46B7-BC67-D066E8E06736}" dt="2025-05-01T17:01:13" v="23479" actId="164"/>
          <ac:grpSpMkLst>
            <pc:docMk/>
            <pc:sldMk cId="2890243530" sldId="401"/>
            <ac:grpSpMk id="7" creationId="{1A7C771E-C3C4-4708-A327-BE4EB325D524}"/>
          </ac:grpSpMkLst>
        </pc:grpChg>
        <pc:grpChg chg="mod">
          <ac:chgData name="#TEY LI ZHANG EDMUND#" userId="f8d5f706-f011-458d-acca-19d704676dcc" providerId="ADAL" clId="{E8CD1CBA-EE55-46B7-BC67-D066E8E06736}" dt="2025-05-01T16:59:10.442" v="23418" actId="1076"/>
          <ac:grpSpMkLst>
            <pc:docMk/>
            <pc:sldMk cId="2890243530" sldId="401"/>
            <ac:grpSpMk id="305" creationId="{82320051-DDC5-CC56-098D-314EEB80D05F}"/>
          </ac:grpSpMkLst>
        </pc:grpChg>
        <pc:picChg chg="mod">
          <ac:chgData name="#TEY LI ZHANG EDMUND#" userId="f8d5f706-f011-458d-acca-19d704676dcc" providerId="ADAL" clId="{E8CD1CBA-EE55-46B7-BC67-D066E8E06736}" dt="2025-05-01T17:01:13" v="23479" actId="164"/>
          <ac:picMkLst>
            <pc:docMk/>
            <pc:sldMk cId="2890243530" sldId="401"/>
            <ac:picMk id="338" creationId="{F359CCB1-1CB3-4428-400F-7A86ECA68C92}"/>
          </ac:picMkLst>
        </pc:picChg>
        <pc:cxnChg chg="mod">
          <ac:chgData name="#TEY LI ZHANG EDMUND#" userId="f8d5f706-f011-458d-acca-19d704676dcc" providerId="ADAL" clId="{E8CD1CBA-EE55-46B7-BC67-D066E8E06736}" dt="2025-05-01T16:59:20.523" v="23422" actId="1076"/>
          <ac:cxnSpMkLst>
            <pc:docMk/>
            <pc:sldMk cId="2890243530" sldId="401"/>
            <ac:cxnSpMk id="266" creationId="{1D54421F-FB26-32A0-9901-8D473291B178}"/>
          </ac:cxnSpMkLst>
        </pc:cxnChg>
        <pc:cxnChg chg="mod">
          <ac:chgData name="#TEY LI ZHANG EDMUND#" userId="f8d5f706-f011-458d-acca-19d704676dcc" providerId="ADAL" clId="{E8CD1CBA-EE55-46B7-BC67-D066E8E06736}" dt="2025-05-01T16:58:57.468" v="23412" actId="1076"/>
          <ac:cxnSpMkLst>
            <pc:docMk/>
            <pc:sldMk cId="2890243530" sldId="401"/>
            <ac:cxnSpMk id="273" creationId="{506D0AF8-6873-1BA3-BB5F-5A1DBFB9AA41}"/>
          </ac:cxnSpMkLst>
        </pc:cxnChg>
      </pc:sldChg>
      <pc:sldChg chg="addSp delSp modSp add mod">
        <pc:chgData name="#TEY LI ZHANG EDMUND#" userId="f8d5f706-f011-458d-acca-19d704676dcc" providerId="ADAL" clId="{E8CD1CBA-EE55-46B7-BC67-D066E8E06736}" dt="2025-05-01T17:02:47.585" v="23488" actId="1076"/>
        <pc:sldMkLst>
          <pc:docMk/>
          <pc:sldMk cId="1839026343" sldId="402"/>
        </pc:sldMkLst>
        <pc:spChg chg="mod">
          <ac:chgData name="#TEY LI ZHANG EDMUND#" userId="f8d5f706-f011-458d-acca-19d704676dcc" providerId="ADAL" clId="{E8CD1CBA-EE55-46B7-BC67-D066E8E06736}" dt="2025-05-01T15:48:37.592" v="22342" actId="208"/>
          <ac:spMkLst>
            <pc:docMk/>
            <pc:sldMk cId="1839026343" sldId="402"/>
            <ac:spMk id="2" creationId="{4D3F2535-D52B-1905-15DB-0C486406742F}"/>
          </ac:spMkLst>
        </pc:spChg>
        <pc:spChg chg="mod">
          <ac:chgData name="#TEY LI ZHANG EDMUND#" userId="f8d5f706-f011-458d-acca-19d704676dcc" providerId="ADAL" clId="{E8CD1CBA-EE55-46B7-BC67-D066E8E06736}" dt="2025-04-30T17:45:53.501" v="18294" actId="12788"/>
          <ac:spMkLst>
            <pc:docMk/>
            <pc:sldMk cId="1839026343" sldId="402"/>
            <ac:spMk id="5" creationId="{795AD578-34DF-9F13-4456-8EDD7B1EA46F}"/>
          </ac:spMkLst>
        </pc:spChg>
        <pc:spChg chg="mod">
          <ac:chgData name="#TEY LI ZHANG EDMUND#" userId="f8d5f706-f011-458d-acca-19d704676dcc" providerId="ADAL" clId="{E8CD1CBA-EE55-46B7-BC67-D066E8E06736}" dt="2025-05-01T15:49:20.261" v="22351" actId="207"/>
          <ac:spMkLst>
            <pc:docMk/>
            <pc:sldMk cId="1839026343" sldId="402"/>
            <ac:spMk id="6" creationId="{3424BEE2-D7F9-ECB7-76B7-EB83E5D49837}"/>
          </ac:spMkLst>
        </pc:spChg>
        <pc:spChg chg="mod">
          <ac:chgData name="#TEY LI ZHANG EDMUND#" userId="f8d5f706-f011-458d-acca-19d704676dcc" providerId="ADAL" clId="{E8CD1CBA-EE55-46B7-BC67-D066E8E06736}" dt="2025-05-01T08:22:27.324" v="20740"/>
          <ac:spMkLst>
            <pc:docMk/>
            <pc:sldMk cId="1839026343" sldId="402"/>
            <ac:spMk id="8" creationId="{E649FEC8-E1FF-F6D5-F39C-B846AFB2D3D5}"/>
          </ac:spMkLst>
        </pc:spChg>
        <pc:spChg chg="mod">
          <ac:chgData name="#TEY LI ZHANG EDMUND#" userId="f8d5f706-f011-458d-acca-19d704676dcc" providerId="ADAL" clId="{E8CD1CBA-EE55-46B7-BC67-D066E8E06736}" dt="2025-05-01T17:02:35.759" v="23486" actId="207"/>
          <ac:spMkLst>
            <pc:docMk/>
            <pc:sldMk cId="1839026343" sldId="402"/>
            <ac:spMk id="9" creationId="{67BCDDF8-820E-B94C-FBD2-B5045A48171D}"/>
          </ac:spMkLst>
        </pc:spChg>
        <pc:spChg chg="mod">
          <ac:chgData name="#TEY LI ZHANG EDMUND#" userId="f8d5f706-f011-458d-acca-19d704676dcc" providerId="ADAL" clId="{E8CD1CBA-EE55-46B7-BC67-D066E8E06736}" dt="2025-05-01T15:48:46.961" v="22344" actId="208"/>
          <ac:spMkLst>
            <pc:docMk/>
            <pc:sldMk cId="1839026343" sldId="402"/>
            <ac:spMk id="12" creationId="{7A25DB3F-3FB3-301D-823C-E999DEBC5437}"/>
          </ac:spMkLst>
        </pc:spChg>
        <pc:spChg chg="mod">
          <ac:chgData name="#TEY LI ZHANG EDMUND#" userId="f8d5f706-f011-458d-acca-19d704676dcc" providerId="ADAL" clId="{E8CD1CBA-EE55-46B7-BC67-D066E8E06736}" dt="2025-05-01T15:49:12.799" v="22349" actId="207"/>
          <ac:spMkLst>
            <pc:docMk/>
            <pc:sldMk cId="1839026343" sldId="402"/>
            <ac:spMk id="13" creationId="{C36F26F9-05FE-4D5B-03CB-8BA127BB92EC}"/>
          </ac:spMkLst>
        </pc:spChg>
        <pc:spChg chg="mod">
          <ac:chgData name="#TEY LI ZHANG EDMUND#" userId="f8d5f706-f011-458d-acca-19d704676dcc" providerId="ADAL" clId="{E8CD1CBA-EE55-46B7-BC67-D066E8E06736}" dt="2025-05-01T17:02:16.258" v="23484" actId="207"/>
          <ac:spMkLst>
            <pc:docMk/>
            <pc:sldMk cId="1839026343" sldId="402"/>
            <ac:spMk id="15" creationId="{6D096E51-E682-C95D-E67A-D0564BF91238}"/>
          </ac:spMkLst>
        </pc:spChg>
        <pc:spChg chg="mod">
          <ac:chgData name="#TEY LI ZHANG EDMUND#" userId="f8d5f706-f011-458d-acca-19d704676dcc" providerId="ADAL" clId="{E8CD1CBA-EE55-46B7-BC67-D066E8E06736}" dt="2025-05-01T15:48:43.063" v="22343" actId="208"/>
          <ac:spMkLst>
            <pc:docMk/>
            <pc:sldMk cId="1839026343" sldId="402"/>
            <ac:spMk id="18" creationId="{6E579885-98F7-5483-18CE-06671602B3C4}"/>
          </ac:spMkLst>
        </pc:spChg>
        <pc:spChg chg="mod">
          <ac:chgData name="#TEY LI ZHANG EDMUND#" userId="f8d5f706-f011-458d-acca-19d704676dcc" providerId="ADAL" clId="{E8CD1CBA-EE55-46B7-BC67-D066E8E06736}" dt="2025-05-01T15:49:15.522" v="22350" actId="207"/>
          <ac:spMkLst>
            <pc:docMk/>
            <pc:sldMk cId="1839026343" sldId="402"/>
            <ac:spMk id="19" creationId="{74FEE188-E305-BE4E-C15F-A1AD6963B697}"/>
          </ac:spMkLst>
        </pc:spChg>
        <pc:spChg chg="mod">
          <ac:chgData name="#TEY LI ZHANG EDMUND#" userId="f8d5f706-f011-458d-acca-19d704676dcc" providerId="ADAL" clId="{E8CD1CBA-EE55-46B7-BC67-D066E8E06736}" dt="2025-05-01T17:02:32.007" v="23485" actId="207"/>
          <ac:spMkLst>
            <pc:docMk/>
            <pc:sldMk cId="1839026343" sldId="402"/>
            <ac:spMk id="21" creationId="{AA69FF6F-5F0B-9470-27D5-35DC27FDBC2B}"/>
          </ac:spMkLst>
        </pc:spChg>
        <pc:spChg chg="mod">
          <ac:chgData name="#TEY LI ZHANG EDMUND#" userId="f8d5f706-f011-458d-acca-19d704676dcc" providerId="ADAL" clId="{E8CD1CBA-EE55-46B7-BC67-D066E8E06736}" dt="2025-05-01T08:22:27.324" v="20740"/>
          <ac:spMkLst>
            <pc:docMk/>
            <pc:sldMk cId="1839026343" sldId="402"/>
            <ac:spMk id="31" creationId="{CE93DE34-A44D-5E7D-982D-D3FA24F39E03}"/>
          </ac:spMkLst>
        </pc:spChg>
        <pc:spChg chg="mod">
          <ac:chgData name="#TEY LI ZHANG EDMUND#" userId="f8d5f706-f011-458d-acca-19d704676dcc" providerId="ADAL" clId="{E8CD1CBA-EE55-46B7-BC67-D066E8E06736}" dt="2025-05-01T08:22:27.324" v="20740"/>
          <ac:spMkLst>
            <pc:docMk/>
            <pc:sldMk cId="1839026343" sldId="402"/>
            <ac:spMk id="32" creationId="{23343388-AA6F-C31D-6FDB-DD3918B13F59}"/>
          </ac:spMkLst>
        </pc:spChg>
        <pc:spChg chg="mod">
          <ac:chgData name="#TEY LI ZHANG EDMUND#" userId="f8d5f706-f011-458d-acca-19d704676dcc" providerId="ADAL" clId="{E8CD1CBA-EE55-46B7-BC67-D066E8E06736}" dt="2025-05-01T15:49:31.306" v="22354" actId="1076"/>
          <ac:spMkLst>
            <pc:docMk/>
            <pc:sldMk cId="1839026343" sldId="402"/>
            <ac:spMk id="264" creationId="{BC233FE7-1530-963F-0437-734E2B821C96}"/>
          </ac:spMkLst>
        </pc:spChg>
        <pc:spChg chg="mod">
          <ac:chgData name="#TEY LI ZHANG EDMUND#" userId="f8d5f706-f011-458d-acca-19d704676dcc" providerId="ADAL" clId="{E8CD1CBA-EE55-46B7-BC67-D066E8E06736}" dt="2025-04-30T17:36:48.837" v="17966" actId="20577"/>
          <ac:spMkLst>
            <pc:docMk/>
            <pc:sldMk cId="1839026343" sldId="402"/>
            <ac:spMk id="274" creationId="{F97842B7-6179-6AFC-78B4-D674C0A7A663}"/>
          </ac:spMkLst>
        </pc:spChg>
        <pc:grpChg chg="add mod">
          <ac:chgData name="#TEY LI ZHANG EDMUND#" userId="f8d5f706-f011-458d-acca-19d704676dcc" providerId="ADAL" clId="{E8CD1CBA-EE55-46B7-BC67-D066E8E06736}" dt="2025-05-01T08:22:27.324" v="20740"/>
          <ac:grpSpMkLst>
            <pc:docMk/>
            <pc:sldMk cId="1839026343" sldId="402"/>
            <ac:grpSpMk id="3" creationId="{30FA55D7-AF41-214C-1D25-A22F808D0039}"/>
          </ac:grpSpMkLst>
        </pc:grpChg>
        <pc:grpChg chg="mod">
          <ac:chgData name="#TEY LI ZHANG EDMUND#" userId="f8d5f706-f011-458d-acca-19d704676dcc" providerId="ADAL" clId="{E8CD1CBA-EE55-46B7-BC67-D066E8E06736}" dt="2025-04-30T17:45:53.501" v="18294" actId="12788"/>
          <ac:grpSpMkLst>
            <pc:docMk/>
            <pc:sldMk cId="1839026343" sldId="402"/>
            <ac:grpSpMk id="10" creationId="{5A50FC5C-896A-4FFB-FA7A-7EAA71650E1A}"/>
          </ac:grpSpMkLst>
        </pc:grpChg>
        <pc:grpChg chg="mod">
          <ac:chgData name="#TEY LI ZHANG EDMUND#" userId="f8d5f706-f011-458d-acca-19d704676dcc" providerId="ADAL" clId="{E8CD1CBA-EE55-46B7-BC67-D066E8E06736}" dt="2025-05-01T17:02:41.524" v="23487" actId="1076"/>
          <ac:grpSpMkLst>
            <pc:docMk/>
            <pc:sldMk cId="1839026343" sldId="402"/>
            <ac:grpSpMk id="11" creationId="{E7834F5A-D727-7E8F-E2BD-5D92585FACC8}"/>
          </ac:grpSpMkLst>
        </pc:grpChg>
        <pc:grpChg chg="mod">
          <ac:chgData name="#TEY LI ZHANG EDMUND#" userId="f8d5f706-f011-458d-acca-19d704676dcc" providerId="ADAL" clId="{E8CD1CBA-EE55-46B7-BC67-D066E8E06736}" dt="2025-05-01T17:02:47.585" v="23488" actId="1076"/>
          <ac:grpSpMkLst>
            <pc:docMk/>
            <pc:sldMk cId="1839026343" sldId="402"/>
            <ac:grpSpMk id="17" creationId="{883D74A4-085A-D8A3-F399-D6254981EE9B}"/>
          </ac:grpSpMkLst>
        </pc:grpChg>
      </pc:sldChg>
      <pc:sldChg chg="addSp delSp modSp add del mod modNotesTx">
        <pc:chgData name="#TEY LI ZHANG EDMUND#" userId="f8d5f706-f011-458d-acca-19d704676dcc" providerId="ADAL" clId="{E8CD1CBA-EE55-46B7-BC67-D066E8E06736}" dt="2025-05-10T02:37:21.473" v="34724" actId="47"/>
        <pc:sldMkLst>
          <pc:docMk/>
          <pc:sldMk cId="1303432094" sldId="403"/>
        </pc:sldMkLst>
      </pc:sldChg>
      <pc:sldChg chg="add del">
        <pc:chgData name="#TEY LI ZHANG EDMUND#" userId="f8d5f706-f011-458d-acca-19d704676dcc" providerId="ADAL" clId="{E8CD1CBA-EE55-46B7-BC67-D066E8E06736}" dt="2025-04-30T16:08:23.228" v="17417"/>
        <pc:sldMkLst>
          <pc:docMk/>
          <pc:sldMk cId="1088344212" sldId="404"/>
        </pc:sldMkLst>
      </pc:sldChg>
      <pc:sldChg chg="addSp delSp modSp add del mod modTransition delAnim modAnim">
        <pc:chgData name="#TEY LI ZHANG EDMUND#" userId="f8d5f706-f011-458d-acca-19d704676dcc" providerId="ADAL" clId="{E8CD1CBA-EE55-46B7-BC67-D066E8E06736}" dt="2025-04-30T18:01:58.358" v="18351" actId="47"/>
        <pc:sldMkLst>
          <pc:docMk/>
          <pc:sldMk cId="1297948953" sldId="404"/>
        </pc:sldMkLst>
      </pc:sldChg>
      <pc:sldChg chg="addSp delSp modSp add del mod ord modTransition delAnim modAnim">
        <pc:chgData name="#TEY LI ZHANG EDMUND#" userId="f8d5f706-f011-458d-acca-19d704676dcc" providerId="ADAL" clId="{E8CD1CBA-EE55-46B7-BC67-D066E8E06736}" dt="2025-04-30T18:01:51.299" v="18350" actId="47"/>
        <pc:sldMkLst>
          <pc:docMk/>
          <pc:sldMk cId="3004410293" sldId="405"/>
        </pc:sldMkLst>
      </pc:sldChg>
      <pc:sldChg chg="add del">
        <pc:chgData name="#TEY LI ZHANG EDMUND#" userId="f8d5f706-f011-458d-acca-19d704676dcc" providerId="ADAL" clId="{E8CD1CBA-EE55-46B7-BC67-D066E8E06736}" dt="2025-04-30T17:03:57.068" v="17756"/>
        <pc:sldMkLst>
          <pc:docMk/>
          <pc:sldMk cId="3310728352" sldId="406"/>
        </pc:sldMkLst>
      </pc:sldChg>
      <pc:sldChg chg="addSp delSp modSp add del mod ord modTransition delAnim modAnim modNotesTx">
        <pc:chgData name="#TEY LI ZHANG EDMUND#" userId="f8d5f706-f011-458d-acca-19d704676dcc" providerId="ADAL" clId="{E8CD1CBA-EE55-46B7-BC67-D066E8E06736}" dt="2025-04-30T17:55:43.396" v="18312" actId="47"/>
        <pc:sldMkLst>
          <pc:docMk/>
          <pc:sldMk cId="3622202705" sldId="406"/>
        </pc:sldMkLst>
      </pc:sldChg>
      <pc:sldChg chg="addSp delSp modSp add del mod modTransition delAnim modAnim">
        <pc:chgData name="#TEY LI ZHANG EDMUND#" userId="f8d5f706-f011-458d-acca-19d704676dcc" providerId="ADAL" clId="{E8CD1CBA-EE55-46B7-BC67-D066E8E06736}" dt="2025-04-30T17:55:43.396" v="18312" actId="47"/>
        <pc:sldMkLst>
          <pc:docMk/>
          <pc:sldMk cId="1240906209" sldId="407"/>
        </pc:sldMkLst>
      </pc:sldChg>
      <pc:sldChg chg="addSp delSp modSp add mod ord modTransition delAnim modAnim modNotesTx">
        <pc:chgData name="#TEY LI ZHANG EDMUND#" userId="f8d5f706-f011-458d-acca-19d704676dcc" providerId="ADAL" clId="{E8CD1CBA-EE55-46B7-BC67-D066E8E06736}" dt="2025-05-02T10:10:19.119" v="24863" actId="478"/>
        <pc:sldMkLst>
          <pc:docMk/>
          <pc:sldMk cId="1549500477" sldId="408"/>
        </pc:sldMkLst>
        <pc:spChg chg="mod">
          <ac:chgData name="#TEY LI ZHANG EDMUND#" userId="f8d5f706-f011-458d-acca-19d704676dcc" providerId="ADAL" clId="{E8CD1CBA-EE55-46B7-BC67-D066E8E06736}" dt="2025-05-01T17:06:01.699" v="23684" actId="20577"/>
          <ac:spMkLst>
            <pc:docMk/>
            <pc:sldMk cId="1549500477" sldId="408"/>
            <ac:spMk id="16" creationId="{90055F1F-976C-987F-7228-0CEB5AA5640C}"/>
          </ac:spMkLst>
        </pc:spChg>
        <pc:spChg chg="mod">
          <ac:chgData name="#TEY LI ZHANG EDMUND#" userId="f8d5f706-f011-458d-acca-19d704676dcc" providerId="ADAL" clId="{E8CD1CBA-EE55-46B7-BC67-D066E8E06736}" dt="2025-04-30T17:33:32.310" v="17947"/>
          <ac:spMkLst>
            <pc:docMk/>
            <pc:sldMk cId="1549500477" sldId="408"/>
            <ac:spMk id="20" creationId="{920D2409-0FD4-DFCC-A25A-46558F239125}"/>
          </ac:spMkLst>
        </pc:spChg>
        <pc:spChg chg="mod">
          <ac:chgData name="#TEY LI ZHANG EDMUND#" userId="f8d5f706-f011-458d-acca-19d704676dcc" providerId="ADAL" clId="{E8CD1CBA-EE55-46B7-BC67-D066E8E06736}" dt="2025-04-30T17:33:32.310" v="17947"/>
          <ac:spMkLst>
            <pc:docMk/>
            <pc:sldMk cId="1549500477" sldId="408"/>
            <ac:spMk id="204" creationId="{39B421C7-503C-F4A9-23A2-5B879D84302E}"/>
          </ac:spMkLst>
        </pc:spChg>
        <pc:spChg chg="add mod">
          <ac:chgData name="#TEY LI ZHANG EDMUND#" userId="f8d5f706-f011-458d-acca-19d704676dcc" providerId="ADAL" clId="{E8CD1CBA-EE55-46B7-BC67-D066E8E06736}" dt="2025-05-01T15:27:08.108" v="22324" actId="208"/>
          <ac:spMkLst>
            <pc:docMk/>
            <pc:sldMk cId="1549500477" sldId="408"/>
            <ac:spMk id="207" creationId="{99256DB3-3F86-A85D-6589-9BFC7A71278C}"/>
          </ac:spMkLst>
        </pc:spChg>
        <pc:spChg chg="mod">
          <ac:chgData name="#TEY LI ZHANG EDMUND#" userId="f8d5f706-f011-458d-acca-19d704676dcc" providerId="ADAL" clId="{E8CD1CBA-EE55-46B7-BC67-D066E8E06736}" dt="2025-05-01T15:30:13.092" v="22329" actId="208"/>
          <ac:spMkLst>
            <pc:docMk/>
            <pc:sldMk cId="1549500477" sldId="408"/>
            <ac:spMk id="209" creationId="{E229BFDF-12B9-D256-9CE4-59E77A43D2B0}"/>
          </ac:spMkLst>
        </pc:spChg>
        <pc:spChg chg="mod">
          <ac:chgData name="#TEY LI ZHANG EDMUND#" userId="f8d5f706-f011-458d-acca-19d704676dcc" providerId="ADAL" clId="{E8CD1CBA-EE55-46B7-BC67-D066E8E06736}" dt="2025-05-01T15:26:46.686" v="22320" actId="207"/>
          <ac:spMkLst>
            <pc:docMk/>
            <pc:sldMk cId="1549500477" sldId="408"/>
            <ac:spMk id="210" creationId="{DC48A41E-F3B8-4CCE-FFC6-1AA7DC0C15C5}"/>
          </ac:spMkLst>
        </pc:spChg>
        <pc:spChg chg="mod">
          <ac:chgData name="#TEY LI ZHANG EDMUND#" userId="f8d5f706-f011-458d-acca-19d704676dcc" providerId="ADAL" clId="{E8CD1CBA-EE55-46B7-BC67-D066E8E06736}" dt="2025-04-30T17:57:42.653" v="18320"/>
          <ac:spMkLst>
            <pc:docMk/>
            <pc:sldMk cId="1549500477" sldId="408"/>
            <ac:spMk id="211" creationId="{72D33F38-339C-E4B9-DF97-41314ECCF1A3}"/>
          </ac:spMkLst>
        </pc:spChg>
        <pc:spChg chg="mod">
          <ac:chgData name="#TEY LI ZHANG EDMUND#" userId="f8d5f706-f011-458d-acca-19d704676dcc" providerId="ADAL" clId="{E8CD1CBA-EE55-46B7-BC67-D066E8E06736}" dt="2025-05-01T15:30:50.423" v="22334" actId="207"/>
          <ac:spMkLst>
            <pc:docMk/>
            <pc:sldMk cId="1549500477" sldId="408"/>
            <ac:spMk id="212" creationId="{E37B0132-5F26-0BEB-048F-EB32FD09B6D0}"/>
          </ac:spMkLst>
        </pc:spChg>
        <pc:spChg chg="mod">
          <ac:chgData name="#TEY LI ZHANG EDMUND#" userId="f8d5f706-f011-458d-acca-19d704676dcc" providerId="ADAL" clId="{E8CD1CBA-EE55-46B7-BC67-D066E8E06736}" dt="2025-04-30T17:57:42.653" v="18320"/>
          <ac:spMkLst>
            <pc:docMk/>
            <pc:sldMk cId="1549500477" sldId="408"/>
            <ac:spMk id="213" creationId="{D619FE0C-CA81-AEB1-7AC1-148B0BA2658E}"/>
          </ac:spMkLst>
        </pc:spChg>
        <pc:spChg chg="add mod">
          <ac:chgData name="#TEY LI ZHANG EDMUND#" userId="f8d5f706-f011-458d-acca-19d704676dcc" providerId="ADAL" clId="{E8CD1CBA-EE55-46B7-BC67-D066E8E06736}" dt="2025-04-30T17:58:21.337" v="18326"/>
          <ac:spMkLst>
            <pc:docMk/>
            <pc:sldMk cId="1549500477" sldId="408"/>
            <ac:spMk id="214" creationId="{6EC966E8-EC3F-4224-F50E-FC13B3033785}"/>
          </ac:spMkLst>
        </pc:spChg>
        <pc:spChg chg="add mod">
          <ac:chgData name="#TEY LI ZHANG EDMUND#" userId="f8d5f706-f011-458d-acca-19d704676dcc" providerId="ADAL" clId="{E8CD1CBA-EE55-46B7-BC67-D066E8E06736}" dt="2025-04-30T17:58:21.337" v="18326"/>
          <ac:spMkLst>
            <pc:docMk/>
            <pc:sldMk cId="1549500477" sldId="408"/>
            <ac:spMk id="215" creationId="{A186A05D-C51E-67AD-3614-EDF5C9407676}"/>
          </ac:spMkLst>
        </pc:spChg>
        <pc:spChg chg="add mod">
          <ac:chgData name="#TEY LI ZHANG EDMUND#" userId="f8d5f706-f011-458d-acca-19d704676dcc" providerId="ADAL" clId="{E8CD1CBA-EE55-46B7-BC67-D066E8E06736}" dt="2025-04-30T17:58:21.337" v="18326"/>
          <ac:spMkLst>
            <pc:docMk/>
            <pc:sldMk cId="1549500477" sldId="408"/>
            <ac:spMk id="216" creationId="{10F34CA9-6270-8AE6-3A37-9C23AB5BCC6B}"/>
          </ac:spMkLst>
        </pc:spChg>
        <pc:grpChg chg="add mod">
          <ac:chgData name="#TEY LI ZHANG EDMUND#" userId="f8d5f706-f011-458d-acca-19d704676dcc" providerId="ADAL" clId="{E8CD1CBA-EE55-46B7-BC67-D066E8E06736}" dt="2025-04-30T17:33:32.310" v="17947"/>
          <ac:grpSpMkLst>
            <pc:docMk/>
            <pc:sldMk cId="1549500477" sldId="408"/>
            <ac:grpSpMk id="19" creationId="{21460974-6DDD-9498-E1E3-600C6E623024}"/>
          </ac:grpSpMkLst>
        </pc:grpChg>
        <pc:grpChg chg="ord">
          <ac:chgData name="#TEY LI ZHANG EDMUND#" userId="f8d5f706-f011-458d-acca-19d704676dcc" providerId="ADAL" clId="{E8CD1CBA-EE55-46B7-BC67-D066E8E06736}" dt="2025-04-30T17:33:49.495" v="17949" actId="166"/>
          <ac:grpSpMkLst>
            <pc:docMk/>
            <pc:sldMk cId="1549500477" sldId="408"/>
            <ac:grpSpMk id="49" creationId="{AFB284EA-4A1B-CCBD-FE1C-49B012C09BF5}"/>
          </ac:grpSpMkLst>
        </pc:grpChg>
        <pc:grpChg chg="add mod">
          <ac:chgData name="#TEY LI ZHANG EDMUND#" userId="f8d5f706-f011-458d-acca-19d704676dcc" providerId="ADAL" clId="{E8CD1CBA-EE55-46B7-BC67-D066E8E06736}" dt="2025-04-30T17:33:32.310" v="17947"/>
          <ac:grpSpMkLst>
            <pc:docMk/>
            <pc:sldMk cId="1549500477" sldId="408"/>
            <ac:grpSpMk id="203" creationId="{6FD7D005-60DE-06CC-94D3-5742C52B372C}"/>
          </ac:grpSpMkLst>
        </pc:grpChg>
        <pc:grpChg chg="add mod">
          <ac:chgData name="#TEY LI ZHANG EDMUND#" userId="f8d5f706-f011-458d-acca-19d704676dcc" providerId="ADAL" clId="{E8CD1CBA-EE55-46B7-BC67-D066E8E06736}" dt="2025-04-30T17:58:00.568" v="18322" actId="1076"/>
          <ac:grpSpMkLst>
            <pc:docMk/>
            <pc:sldMk cId="1549500477" sldId="408"/>
            <ac:grpSpMk id="208" creationId="{83E35402-2C3C-6B25-603B-1F26296C45D7}"/>
          </ac:grpSpMkLst>
        </pc:grpChg>
        <pc:picChg chg="mod">
          <ac:chgData name="#TEY LI ZHANG EDMUND#" userId="f8d5f706-f011-458d-acca-19d704676dcc" providerId="ADAL" clId="{E8CD1CBA-EE55-46B7-BC67-D066E8E06736}" dt="2025-04-30T17:33:32.310" v="17947"/>
          <ac:picMkLst>
            <pc:docMk/>
            <pc:sldMk cId="1549500477" sldId="408"/>
            <ac:picMk id="202" creationId="{D02794FE-5755-BE4C-46A2-1BC55F5014DB}"/>
          </ac:picMkLst>
        </pc:picChg>
        <pc:picChg chg="mod">
          <ac:chgData name="#TEY LI ZHANG EDMUND#" userId="f8d5f706-f011-458d-acca-19d704676dcc" providerId="ADAL" clId="{E8CD1CBA-EE55-46B7-BC67-D066E8E06736}" dt="2025-04-30T17:33:32.310" v="17947"/>
          <ac:picMkLst>
            <pc:docMk/>
            <pc:sldMk cId="1549500477" sldId="408"/>
            <ac:picMk id="206" creationId="{B509A6F0-FD54-5773-E3F6-5F188313E6B1}"/>
          </ac:picMkLst>
        </pc:picChg>
        <pc:cxnChg chg="add mod ord">
          <ac:chgData name="#TEY LI ZHANG EDMUND#" userId="f8d5f706-f011-458d-acca-19d704676dcc" providerId="ADAL" clId="{E8CD1CBA-EE55-46B7-BC67-D066E8E06736}" dt="2025-05-01T08:29:09.680" v="20757" actId="1076"/>
          <ac:cxnSpMkLst>
            <pc:docMk/>
            <pc:sldMk cId="1549500477" sldId="408"/>
            <ac:cxnSpMk id="18" creationId="{5D338628-2087-6A54-3CE8-1611FF5C767C}"/>
          </ac:cxnSpMkLst>
        </pc:cxnChg>
        <pc:cxnChg chg="ord">
          <ac:chgData name="#TEY LI ZHANG EDMUND#" userId="f8d5f706-f011-458d-acca-19d704676dcc" providerId="ADAL" clId="{E8CD1CBA-EE55-46B7-BC67-D066E8E06736}" dt="2025-05-01T08:29:06.747" v="20756" actId="166"/>
          <ac:cxnSpMkLst>
            <pc:docMk/>
            <pc:sldMk cId="1549500477" sldId="408"/>
            <ac:cxnSpMk id="44" creationId="{D2161A4D-D08E-197D-2DB9-CA39FF1B84A4}"/>
          </ac:cxnSpMkLst>
        </pc:cxnChg>
      </pc:sldChg>
      <pc:sldChg chg="addSp delSp modSp add mod modTransition delAnim modAnim modNotesTx">
        <pc:chgData name="#TEY LI ZHANG EDMUND#" userId="f8d5f706-f011-458d-acca-19d704676dcc" providerId="ADAL" clId="{E8CD1CBA-EE55-46B7-BC67-D066E8E06736}" dt="2025-05-02T10:09:25.708" v="24861"/>
        <pc:sldMkLst>
          <pc:docMk/>
          <pc:sldMk cId="909194485" sldId="409"/>
        </pc:sldMkLst>
        <pc:spChg chg="mod">
          <ac:chgData name="#TEY LI ZHANG EDMUND#" userId="f8d5f706-f011-458d-acca-19d704676dcc" providerId="ADAL" clId="{E8CD1CBA-EE55-46B7-BC67-D066E8E06736}" dt="2025-05-01T17:06:06.544" v="23685" actId="20577"/>
          <ac:spMkLst>
            <pc:docMk/>
            <pc:sldMk cId="909194485" sldId="409"/>
            <ac:spMk id="16" creationId="{2F50667E-C12E-E594-0261-A47D36DA860C}"/>
          </ac:spMkLst>
        </pc:spChg>
        <pc:spChg chg="mod">
          <ac:chgData name="#TEY LI ZHANG EDMUND#" userId="f8d5f706-f011-458d-acca-19d704676dcc" providerId="ADAL" clId="{E8CD1CBA-EE55-46B7-BC67-D066E8E06736}" dt="2025-04-30T17:35:35.756" v="17955"/>
          <ac:spMkLst>
            <pc:docMk/>
            <pc:sldMk cId="909194485" sldId="409"/>
            <ac:spMk id="19" creationId="{61900AFB-E686-0EC9-A9D6-F8769B5FC9F7}"/>
          </ac:spMkLst>
        </pc:spChg>
        <pc:spChg chg="add mod">
          <ac:chgData name="#TEY LI ZHANG EDMUND#" userId="f8d5f706-f011-458d-acca-19d704676dcc" providerId="ADAL" clId="{E8CD1CBA-EE55-46B7-BC67-D066E8E06736}" dt="2025-04-30T17:58:31.361" v="18331"/>
          <ac:spMkLst>
            <pc:docMk/>
            <pc:sldMk cId="909194485" sldId="409"/>
            <ac:spMk id="204" creationId="{672DCB27-CEA0-0DC9-6232-8DE2FB8277F1}"/>
          </ac:spMkLst>
        </pc:spChg>
        <pc:spChg chg="add mod">
          <ac:chgData name="#TEY LI ZHANG EDMUND#" userId="f8d5f706-f011-458d-acca-19d704676dcc" providerId="ADAL" clId="{E8CD1CBA-EE55-46B7-BC67-D066E8E06736}" dt="2025-04-30T17:58:31.361" v="18331"/>
          <ac:spMkLst>
            <pc:docMk/>
            <pc:sldMk cId="909194485" sldId="409"/>
            <ac:spMk id="206" creationId="{053A529D-03A7-0F52-D71F-9A1A549394EE}"/>
          </ac:spMkLst>
        </pc:spChg>
        <pc:spChg chg="add mod">
          <ac:chgData name="#TEY LI ZHANG EDMUND#" userId="f8d5f706-f011-458d-acca-19d704676dcc" providerId="ADAL" clId="{E8CD1CBA-EE55-46B7-BC67-D066E8E06736}" dt="2025-04-30T17:58:31.361" v="18331"/>
          <ac:spMkLst>
            <pc:docMk/>
            <pc:sldMk cId="909194485" sldId="409"/>
            <ac:spMk id="207" creationId="{8BD35707-9FFC-ABB2-0193-AAA079310885}"/>
          </ac:spMkLst>
        </pc:spChg>
        <pc:spChg chg="add mod">
          <ac:chgData name="#TEY LI ZHANG EDMUND#" userId="f8d5f706-f011-458d-acca-19d704676dcc" providerId="ADAL" clId="{E8CD1CBA-EE55-46B7-BC67-D066E8E06736}" dt="2025-05-01T15:31:13.306" v="22337" actId="208"/>
          <ac:spMkLst>
            <pc:docMk/>
            <pc:sldMk cId="909194485" sldId="409"/>
            <ac:spMk id="208" creationId="{6EA8D3CC-460C-080F-AE24-3623D1242720}"/>
          </ac:spMkLst>
        </pc:spChg>
        <pc:spChg chg="mod">
          <ac:chgData name="#TEY LI ZHANG EDMUND#" userId="f8d5f706-f011-458d-acca-19d704676dcc" providerId="ADAL" clId="{E8CD1CBA-EE55-46B7-BC67-D066E8E06736}" dt="2025-05-01T15:30:02.851" v="22328" actId="208"/>
          <ac:spMkLst>
            <pc:docMk/>
            <pc:sldMk cId="909194485" sldId="409"/>
            <ac:spMk id="210" creationId="{D1A0812B-F710-06A9-00D2-D61DD844FEC0}"/>
          </ac:spMkLst>
        </pc:spChg>
        <pc:spChg chg="mod">
          <ac:chgData name="#TEY LI ZHANG EDMUND#" userId="f8d5f706-f011-458d-acca-19d704676dcc" providerId="ADAL" clId="{E8CD1CBA-EE55-46B7-BC67-D066E8E06736}" dt="2025-05-01T15:29:40.831" v="22326" actId="207"/>
          <ac:spMkLst>
            <pc:docMk/>
            <pc:sldMk cId="909194485" sldId="409"/>
            <ac:spMk id="211" creationId="{0738ADBB-FEA8-9FD9-2B28-6E3F41FE2660}"/>
          </ac:spMkLst>
        </pc:spChg>
        <pc:spChg chg="mod">
          <ac:chgData name="#TEY LI ZHANG EDMUND#" userId="f8d5f706-f011-458d-acca-19d704676dcc" providerId="ADAL" clId="{E8CD1CBA-EE55-46B7-BC67-D066E8E06736}" dt="2025-04-30T18:00:31.552" v="18340"/>
          <ac:spMkLst>
            <pc:docMk/>
            <pc:sldMk cId="909194485" sldId="409"/>
            <ac:spMk id="212" creationId="{9F1C7CCC-C59D-C6AE-35D6-AFB74E0EEC6F}"/>
          </ac:spMkLst>
        </pc:spChg>
        <pc:spChg chg="mod">
          <ac:chgData name="#TEY LI ZHANG EDMUND#" userId="f8d5f706-f011-458d-acca-19d704676dcc" providerId="ADAL" clId="{E8CD1CBA-EE55-46B7-BC67-D066E8E06736}" dt="2025-05-01T15:31:03.031" v="22335" actId="207"/>
          <ac:spMkLst>
            <pc:docMk/>
            <pc:sldMk cId="909194485" sldId="409"/>
            <ac:spMk id="213" creationId="{D816E5A1-DD39-7985-4759-1521F8A80A37}"/>
          </ac:spMkLst>
        </pc:spChg>
        <pc:spChg chg="mod">
          <ac:chgData name="#TEY LI ZHANG EDMUND#" userId="f8d5f706-f011-458d-acca-19d704676dcc" providerId="ADAL" clId="{E8CD1CBA-EE55-46B7-BC67-D066E8E06736}" dt="2025-04-30T18:00:31.552" v="18340"/>
          <ac:spMkLst>
            <pc:docMk/>
            <pc:sldMk cId="909194485" sldId="409"/>
            <ac:spMk id="214" creationId="{B381ABE6-5DF4-F7ED-CB1F-6AD3E565876A}"/>
          </ac:spMkLst>
        </pc:spChg>
        <pc:grpChg chg="add mod">
          <ac:chgData name="#TEY LI ZHANG EDMUND#" userId="f8d5f706-f011-458d-acca-19d704676dcc" providerId="ADAL" clId="{E8CD1CBA-EE55-46B7-BC67-D066E8E06736}" dt="2025-04-30T17:35:35.756" v="17955"/>
          <ac:grpSpMkLst>
            <pc:docMk/>
            <pc:sldMk cId="909194485" sldId="409"/>
            <ac:grpSpMk id="18" creationId="{1674E9C7-88B5-A168-E914-C8C6AEDAC3D2}"/>
          </ac:grpSpMkLst>
        </pc:grpChg>
        <pc:grpChg chg="add mod">
          <ac:chgData name="#TEY LI ZHANG EDMUND#" userId="f8d5f706-f011-458d-acca-19d704676dcc" providerId="ADAL" clId="{E8CD1CBA-EE55-46B7-BC67-D066E8E06736}" dt="2025-04-30T18:00:49.599" v="18342" actId="1076"/>
          <ac:grpSpMkLst>
            <pc:docMk/>
            <pc:sldMk cId="909194485" sldId="409"/>
            <ac:grpSpMk id="209" creationId="{4B1B3E1A-3444-2DC9-1A78-145AA6ABF006}"/>
          </ac:grpSpMkLst>
        </pc:grpChg>
        <pc:picChg chg="mod">
          <ac:chgData name="#TEY LI ZHANG EDMUND#" userId="f8d5f706-f011-458d-acca-19d704676dcc" providerId="ADAL" clId="{E8CD1CBA-EE55-46B7-BC67-D066E8E06736}" dt="2025-04-30T17:35:35.756" v="17955"/>
          <ac:picMkLst>
            <pc:docMk/>
            <pc:sldMk cId="909194485" sldId="409"/>
            <ac:picMk id="20" creationId="{76634F80-0E8E-588B-59C7-32B9F83F4D47}"/>
          </ac:picMkLst>
        </pc:picChg>
      </pc:sldChg>
      <pc:sldChg chg="addSp delSp modSp add mod modTransition delAnim modAnim modNotesTx">
        <pc:chgData name="#TEY LI ZHANG EDMUND#" userId="f8d5f706-f011-458d-acca-19d704676dcc" providerId="ADAL" clId="{E8CD1CBA-EE55-46B7-BC67-D066E8E06736}" dt="2025-05-02T10:10:01.317" v="24862" actId="1076"/>
        <pc:sldMkLst>
          <pc:docMk/>
          <pc:sldMk cId="4252014079" sldId="410"/>
        </pc:sldMkLst>
        <pc:spChg chg="mod ord">
          <ac:chgData name="#TEY LI ZHANG EDMUND#" userId="f8d5f706-f011-458d-acca-19d704676dcc" providerId="ADAL" clId="{E8CD1CBA-EE55-46B7-BC67-D066E8E06736}" dt="2025-05-02T10:10:01.317" v="24862" actId="1076"/>
          <ac:spMkLst>
            <pc:docMk/>
            <pc:sldMk cId="4252014079" sldId="410"/>
            <ac:spMk id="2" creationId="{66A092BC-E5F0-9B13-6290-F8F7EC8FA3D7}"/>
          </ac:spMkLst>
        </pc:spChg>
        <pc:spChg chg="mod">
          <ac:chgData name="#TEY LI ZHANG EDMUND#" userId="f8d5f706-f011-458d-acca-19d704676dcc" providerId="ADAL" clId="{E8CD1CBA-EE55-46B7-BC67-D066E8E06736}" dt="2025-04-30T17:46:15.319" v="18295" actId="12788"/>
          <ac:spMkLst>
            <pc:docMk/>
            <pc:sldMk cId="4252014079" sldId="410"/>
            <ac:spMk id="5" creationId="{345344C6-7DFA-4435-A66B-90AFA072034F}"/>
          </ac:spMkLst>
        </pc:spChg>
        <pc:spChg chg="mod">
          <ac:chgData name="#TEY LI ZHANG EDMUND#" userId="f8d5f706-f011-458d-acca-19d704676dcc" providerId="ADAL" clId="{E8CD1CBA-EE55-46B7-BC67-D066E8E06736}" dt="2025-04-30T17:58:15.546" v="18325" actId="1076"/>
          <ac:spMkLst>
            <pc:docMk/>
            <pc:sldMk cId="4252014079" sldId="410"/>
            <ac:spMk id="7" creationId="{A572A785-D141-F9B0-0183-2750960B6ACC}"/>
          </ac:spMkLst>
        </pc:spChg>
        <pc:spChg chg="add mod">
          <ac:chgData name="#TEY LI ZHANG EDMUND#" userId="f8d5f706-f011-458d-acca-19d704676dcc" providerId="ADAL" clId="{E8CD1CBA-EE55-46B7-BC67-D066E8E06736}" dt="2025-05-02T10:10:01.317" v="24862" actId="1076"/>
          <ac:spMkLst>
            <pc:docMk/>
            <pc:sldMk cId="4252014079" sldId="410"/>
            <ac:spMk id="8" creationId="{8919DC15-BB6E-E05B-F08D-FEA2C5C1D350}"/>
          </ac:spMkLst>
        </pc:spChg>
        <pc:spChg chg="mod">
          <ac:chgData name="#TEY LI ZHANG EDMUND#" userId="f8d5f706-f011-458d-acca-19d704676dcc" providerId="ADAL" clId="{E8CD1CBA-EE55-46B7-BC67-D066E8E06736}" dt="2025-05-01T17:05:55.491" v="23683" actId="20577"/>
          <ac:spMkLst>
            <pc:docMk/>
            <pc:sldMk cId="4252014079" sldId="410"/>
            <ac:spMk id="16" creationId="{34E4295A-2F3E-B233-3BA3-96944E7F01D8}"/>
          </ac:spMkLst>
        </pc:spChg>
        <pc:spChg chg="mod">
          <ac:chgData name="#TEY LI ZHANG EDMUND#" userId="f8d5f706-f011-458d-acca-19d704676dcc" providerId="ADAL" clId="{E8CD1CBA-EE55-46B7-BC67-D066E8E06736}" dt="2025-05-01T15:30:19.176" v="22330" actId="208"/>
          <ac:spMkLst>
            <pc:docMk/>
            <pc:sldMk cId="4252014079" sldId="410"/>
            <ac:spMk id="20" creationId="{BAB1AFAB-ED1F-7042-E304-9456F90C2E1C}"/>
          </ac:spMkLst>
        </pc:spChg>
        <pc:spChg chg="mod">
          <ac:chgData name="#TEY LI ZHANG EDMUND#" userId="f8d5f706-f011-458d-acca-19d704676dcc" providerId="ADAL" clId="{E8CD1CBA-EE55-46B7-BC67-D066E8E06736}" dt="2025-05-01T08:25:48.434" v="20748" actId="207"/>
          <ac:spMkLst>
            <pc:docMk/>
            <pc:sldMk cId="4252014079" sldId="410"/>
            <ac:spMk id="26" creationId="{29631C55-71A4-C144-2536-531AF7F2BFC4}"/>
          </ac:spMkLst>
        </pc:spChg>
        <pc:spChg chg="mod">
          <ac:chgData name="#TEY LI ZHANG EDMUND#" userId="f8d5f706-f011-458d-acca-19d704676dcc" providerId="ADAL" clId="{E8CD1CBA-EE55-46B7-BC67-D066E8E06736}" dt="2025-04-30T17:53:18.696" v="18302"/>
          <ac:spMkLst>
            <pc:docMk/>
            <pc:sldMk cId="4252014079" sldId="410"/>
            <ac:spMk id="27" creationId="{86D002A9-FAA0-C10C-A8D1-F87A8FA830FE}"/>
          </ac:spMkLst>
        </pc:spChg>
        <pc:spChg chg="mod">
          <ac:chgData name="#TEY LI ZHANG EDMUND#" userId="f8d5f706-f011-458d-acca-19d704676dcc" providerId="ADAL" clId="{E8CD1CBA-EE55-46B7-BC67-D066E8E06736}" dt="2025-05-01T15:30:41.971" v="22331" actId="207"/>
          <ac:spMkLst>
            <pc:docMk/>
            <pc:sldMk cId="4252014079" sldId="410"/>
            <ac:spMk id="28" creationId="{25F4CBAC-B823-7ACD-6416-9F139790180D}"/>
          </ac:spMkLst>
        </pc:spChg>
        <pc:spChg chg="mod">
          <ac:chgData name="#TEY LI ZHANG EDMUND#" userId="f8d5f706-f011-458d-acca-19d704676dcc" providerId="ADAL" clId="{E8CD1CBA-EE55-46B7-BC67-D066E8E06736}" dt="2025-04-30T17:53:18.696" v="18302"/>
          <ac:spMkLst>
            <pc:docMk/>
            <pc:sldMk cId="4252014079" sldId="410"/>
            <ac:spMk id="29" creationId="{9825C2BF-357E-F4EB-8EC5-C950DD7FA17E}"/>
          </ac:spMkLst>
        </pc:spChg>
        <pc:spChg chg="mod">
          <ac:chgData name="#TEY LI ZHANG EDMUND#" userId="f8d5f706-f011-458d-acca-19d704676dcc" providerId="ADAL" clId="{E8CD1CBA-EE55-46B7-BC67-D066E8E06736}" dt="2025-04-30T17:43:51.732" v="18287" actId="1076"/>
          <ac:spMkLst>
            <pc:docMk/>
            <pc:sldMk cId="4252014079" sldId="410"/>
            <ac:spMk id="205" creationId="{A59E0AD7-AF2C-DD79-175F-05DFC4D04FF8}"/>
          </ac:spMkLst>
        </pc:spChg>
        <pc:grpChg chg="add mod">
          <ac:chgData name="#TEY LI ZHANG EDMUND#" userId="f8d5f706-f011-458d-acca-19d704676dcc" providerId="ADAL" clId="{E8CD1CBA-EE55-46B7-BC67-D066E8E06736}" dt="2025-04-30T17:54:11.197" v="18306" actId="1076"/>
          <ac:grpSpMkLst>
            <pc:docMk/>
            <pc:sldMk cId="4252014079" sldId="410"/>
            <ac:grpSpMk id="19" creationId="{9EFCD8E1-8DD0-A78F-71EA-368B7E2A18AA}"/>
          </ac:grpSpMkLst>
        </pc:grpChg>
      </pc:sldChg>
      <pc:sldChg chg="addSp delSp modSp add del mod modTransition delAnim modAnim modNotesTx">
        <pc:chgData name="#TEY LI ZHANG EDMUND#" userId="f8d5f706-f011-458d-acca-19d704676dcc" providerId="ADAL" clId="{E8CD1CBA-EE55-46B7-BC67-D066E8E06736}" dt="2025-05-10T02:37:21.473" v="34724" actId="47"/>
        <pc:sldMkLst>
          <pc:docMk/>
          <pc:sldMk cId="3749726003" sldId="411"/>
        </pc:sldMkLst>
      </pc:sldChg>
      <pc:sldChg chg="addSp delSp modSp add del mod modNotesTx">
        <pc:chgData name="#TEY LI ZHANG EDMUND#" userId="f8d5f706-f011-458d-acca-19d704676dcc" providerId="ADAL" clId="{E8CD1CBA-EE55-46B7-BC67-D066E8E06736}" dt="2025-05-01T16:00:02.856" v="22535" actId="47"/>
        <pc:sldMkLst>
          <pc:docMk/>
          <pc:sldMk cId="3978502224" sldId="412"/>
        </pc:sldMkLst>
      </pc:sldChg>
      <pc:sldChg chg="modSp add del mod ord">
        <pc:chgData name="#TEY LI ZHANG EDMUND#" userId="f8d5f706-f011-458d-acca-19d704676dcc" providerId="ADAL" clId="{E8CD1CBA-EE55-46B7-BC67-D066E8E06736}" dt="2025-05-01T16:47:32.516" v="22904" actId="47"/>
        <pc:sldMkLst>
          <pc:docMk/>
          <pc:sldMk cId="3690272939" sldId="413"/>
        </pc:sldMkLst>
      </pc:sldChg>
      <pc:sldChg chg="addSp delSp modSp add del mod addAnim delAnim modAnim modNotesTx">
        <pc:chgData name="#TEY LI ZHANG EDMUND#" userId="f8d5f706-f011-458d-acca-19d704676dcc" providerId="ADAL" clId="{E8CD1CBA-EE55-46B7-BC67-D066E8E06736}" dt="2025-05-02T10:25:21.208" v="24871" actId="47"/>
        <pc:sldMkLst>
          <pc:docMk/>
          <pc:sldMk cId="730508106" sldId="414"/>
        </pc:sldMkLst>
      </pc:sldChg>
      <pc:sldChg chg="addSp delSp modSp add del mod ord modAnim modNotesTx">
        <pc:chgData name="#TEY LI ZHANG EDMUND#" userId="f8d5f706-f011-458d-acca-19d704676dcc" providerId="ADAL" clId="{E8CD1CBA-EE55-46B7-BC67-D066E8E06736}" dt="2025-05-10T02:37:21.473" v="34724" actId="47"/>
        <pc:sldMkLst>
          <pc:docMk/>
          <pc:sldMk cId="1503930218" sldId="415"/>
        </pc:sldMkLst>
      </pc:sldChg>
      <pc:sldChg chg="addSp delSp modSp add del mod ord modTransition addAnim delAnim modAnim modNotesTx">
        <pc:chgData name="#TEY LI ZHANG EDMUND#" userId="f8d5f706-f011-458d-acca-19d704676dcc" providerId="ADAL" clId="{E8CD1CBA-EE55-46B7-BC67-D066E8E06736}" dt="2025-05-10T02:37:21.473" v="34724" actId="47"/>
        <pc:sldMkLst>
          <pc:docMk/>
          <pc:sldMk cId="2178427086" sldId="416"/>
        </pc:sldMkLst>
      </pc:sldChg>
      <pc:sldChg chg="addSp delSp modSp add del mod ord delAnim modNotesTx">
        <pc:chgData name="#TEY LI ZHANG EDMUND#" userId="f8d5f706-f011-458d-acca-19d704676dcc" providerId="ADAL" clId="{E8CD1CBA-EE55-46B7-BC67-D066E8E06736}" dt="2025-05-05T08:32:05.351" v="31442" actId="47"/>
        <pc:sldMkLst>
          <pc:docMk/>
          <pc:sldMk cId="901087967" sldId="417"/>
        </pc:sldMkLst>
      </pc:sldChg>
      <pc:sldChg chg="add del">
        <pc:chgData name="#TEY LI ZHANG EDMUND#" userId="f8d5f706-f011-458d-acca-19d704676dcc" providerId="ADAL" clId="{E8CD1CBA-EE55-46B7-BC67-D066E8E06736}" dt="2025-05-04T13:44:21.460" v="27514" actId="47"/>
        <pc:sldMkLst>
          <pc:docMk/>
          <pc:sldMk cId="468540256" sldId="418"/>
        </pc:sldMkLst>
      </pc:sldChg>
      <pc:sldChg chg="add del mod modShow">
        <pc:chgData name="#TEY LI ZHANG EDMUND#" userId="f8d5f706-f011-458d-acca-19d704676dcc" providerId="ADAL" clId="{E8CD1CBA-EE55-46B7-BC67-D066E8E06736}" dt="2025-05-10T02:37:21.473" v="34724" actId="47"/>
        <pc:sldMkLst>
          <pc:docMk/>
          <pc:sldMk cId="1147418726" sldId="419"/>
        </pc:sldMkLst>
      </pc:sldChg>
      <pc:sldChg chg="addSp delSp modSp add del mod ord modTransition modAnim modNotesTx">
        <pc:chgData name="#TEY LI ZHANG EDMUND#" userId="f8d5f706-f011-458d-acca-19d704676dcc" providerId="ADAL" clId="{E8CD1CBA-EE55-46B7-BC67-D066E8E06736}" dt="2025-05-06T08:32:04.944" v="33335" actId="2696"/>
        <pc:sldMkLst>
          <pc:docMk/>
          <pc:sldMk cId="3217716459" sldId="419"/>
        </pc:sldMkLst>
      </pc:sldChg>
      <pc:sldChg chg="modSp add del mod modNotesTx">
        <pc:chgData name="#TEY LI ZHANG EDMUND#" userId="f8d5f706-f011-458d-acca-19d704676dcc" providerId="ADAL" clId="{E8CD1CBA-EE55-46B7-BC67-D066E8E06736}" dt="2025-05-04T15:57:31.593" v="30180" actId="47"/>
        <pc:sldMkLst>
          <pc:docMk/>
          <pc:sldMk cId="1953660643" sldId="420"/>
        </pc:sldMkLst>
      </pc:sldChg>
      <pc:sldChg chg="add del mod ord modTransition modShow">
        <pc:chgData name="#TEY LI ZHANG EDMUND#" userId="f8d5f706-f011-458d-acca-19d704676dcc" providerId="ADAL" clId="{E8CD1CBA-EE55-46B7-BC67-D066E8E06736}" dt="2025-05-10T02:37:21.473" v="34724" actId="47"/>
        <pc:sldMkLst>
          <pc:docMk/>
          <pc:sldMk cId="1153849754" sldId="421"/>
        </pc:sldMkLst>
      </pc:sldChg>
      <pc:sldChg chg="add del mod modShow">
        <pc:chgData name="#TEY LI ZHANG EDMUND#" userId="f8d5f706-f011-458d-acca-19d704676dcc" providerId="ADAL" clId="{E8CD1CBA-EE55-46B7-BC67-D066E8E06736}" dt="2025-05-10T02:37:21.473" v="34724" actId="47"/>
        <pc:sldMkLst>
          <pc:docMk/>
          <pc:sldMk cId="2108977561" sldId="422"/>
        </pc:sldMkLst>
      </pc:sldChg>
      <pc:sldChg chg="addSp delSp modSp add del mod modTransition delAnim modAnim modNotesTx">
        <pc:chgData name="#TEY LI ZHANG EDMUND#" userId="f8d5f706-f011-458d-acca-19d704676dcc" providerId="ADAL" clId="{E8CD1CBA-EE55-46B7-BC67-D066E8E06736}" dt="2025-05-06T08:32:04.944" v="33335" actId="2696"/>
        <pc:sldMkLst>
          <pc:docMk/>
          <pc:sldMk cId="2255026228" sldId="422"/>
        </pc:sldMkLst>
      </pc:sldChg>
      <pc:sldChg chg="addSp delSp modSp add del mod modTransition modAnim modNotesTx">
        <pc:chgData name="#TEY LI ZHANG EDMUND#" userId="f8d5f706-f011-458d-acca-19d704676dcc" providerId="ADAL" clId="{E8CD1CBA-EE55-46B7-BC67-D066E8E06736}" dt="2025-05-06T08:32:04.944" v="33335" actId="2696"/>
        <pc:sldMkLst>
          <pc:docMk/>
          <pc:sldMk cId="328983795" sldId="423"/>
        </pc:sldMkLst>
      </pc:sldChg>
      <pc:sldChg chg="add del mod modShow">
        <pc:chgData name="#TEY LI ZHANG EDMUND#" userId="f8d5f706-f011-458d-acca-19d704676dcc" providerId="ADAL" clId="{E8CD1CBA-EE55-46B7-BC67-D066E8E06736}" dt="2025-05-10T02:37:21.473" v="34724" actId="47"/>
        <pc:sldMkLst>
          <pc:docMk/>
          <pc:sldMk cId="2343777070" sldId="423"/>
        </pc:sldMkLst>
      </pc:sldChg>
      <pc:sldChg chg="addSp delSp modSp add del mod ord addAnim delAnim modAnim modNotesTx">
        <pc:chgData name="#TEY LI ZHANG EDMUND#" userId="f8d5f706-f011-458d-acca-19d704676dcc" providerId="ADAL" clId="{E8CD1CBA-EE55-46B7-BC67-D066E8E06736}" dt="2025-05-06T08:32:04.944" v="33335" actId="2696"/>
        <pc:sldMkLst>
          <pc:docMk/>
          <pc:sldMk cId="2634225074" sldId="424"/>
        </pc:sldMkLst>
      </pc:sldChg>
      <pc:sldChg chg="add del mod modShow">
        <pc:chgData name="#TEY LI ZHANG EDMUND#" userId="f8d5f706-f011-458d-acca-19d704676dcc" providerId="ADAL" clId="{E8CD1CBA-EE55-46B7-BC67-D066E8E06736}" dt="2025-05-10T02:37:21.473" v="34724" actId="47"/>
        <pc:sldMkLst>
          <pc:docMk/>
          <pc:sldMk cId="4176518835" sldId="424"/>
        </pc:sldMkLst>
      </pc:sldChg>
      <pc:sldChg chg="addSp delSp modSp add del mod modTransition delAnim modAnim modNotesTx">
        <pc:chgData name="#TEY LI ZHANG EDMUND#" userId="f8d5f706-f011-458d-acca-19d704676dcc" providerId="ADAL" clId="{E8CD1CBA-EE55-46B7-BC67-D066E8E06736}" dt="2025-05-06T08:32:04.944" v="33335" actId="2696"/>
        <pc:sldMkLst>
          <pc:docMk/>
          <pc:sldMk cId="653552815" sldId="425"/>
        </pc:sldMkLst>
      </pc:sldChg>
      <pc:sldChg chg="add del mod modShow">
        <pc:chgData name="#TEY LI ZHANG EDMUND#" userId="f8d5f706-f011-458d-acca-19d704676dcc" providerId="ADAL" clId="{E8CD1CBA-EE55-46B7-BC67-D066E8E06736}" dt="2025-05-10T02:37:21.473" v="34724" actId="47"/>
        <pc:sldMkLst>
          <pc:docMk/>
          <pc:sldMk cId="2184121739" sldId="425"/>
        </pc:sldMkLst>
      </pc:sldChg>
      <pc:sldChg chg="addSp delSp modSp add del mod">
        <pc:chgData name="#TEY LI ZHANG EDMUND#" userId="f8d5f706-f011-458d-acca-19d704676dcc" providerId="ADAL" clId="{E8CD1CBA-EE55-46B7-BC67-D066E8E06736}" dt="2025-05-04T17:00:49.579" v="31370" actId="47"/>
        <pc:sldMkLst>
          <pc:docMk/>
          <pc:sldMk cId="3905349284" sldId="426"/>
        </pc:sldMkLst>
      </pc:sldChg>
      <pc:sldChg chg="addSp delSp modSp add mod ord modTransition delAnim modAnim modNotesTx">
        <pc:chgData name="#TEY LI ZHANG EDMUND#" userId="f8d5f706-f011-458d-acca-19d704676dcc" providerId="ADAL" clId="{E8CD1CBA-EE55-46B7-BC67-D066E8E06736}" dt="2025-05-05T09:08:13.521" v="31952"/>
        <pc:sldMkLst>
          <pc:docMk/>
          <pc:sldMk cId="3169448991" sldId="427"/>
        </pc:sldMkLst>
        <pc:spChg chg="add mod ord">
          <ac:chgData name="#TEY LI ZHANG EDMUND#" userId="f8d5f706-f011-458d-acca-19d704676dcc" providerId="ADAL" clId="{E8CD1CBA-EE55-46B7-BC67-D066E8E06736}" dt="2025-05-04T17:08:08.357" v="31400" actId="166"/>
          <ac:spMkLst>
            <pc:docMk/>
            <pc:sldMk cId="3169448991" sldId="427"/>
            <ac:spMk id="21" creationId="{3B136C98-A8BC-FD93-0244-88E5424EE582}"/>
          </ac:spMkLst>
        </pc:spChg>
        <pc:spChg chg="mod">
          <ac:chgData name="#TEY LI ZHANG EDMUND#" userId="f8d5f706-f011-458d-acca-19d704676dcc" providerId="ADAL" clId="{E8CD1CBA-EE55-46B7-BC67-D066E8E06736}" dt="2025-05-04T16:54:57.651" v="31334" actId="14100"/>
          <ac:spMkLst>
            <pc:docMk/>
            <pc:sldMk cId="3169448991" sldId="427"/>
            <ac:spMk id="23" creationId="{C4EA8423-A8BA-149F-2AFA-0B4348EF0262}"/>
          </ac:spMkLst>
        </pc:spChg>
        <pc:spChg chg="mod">
          <ac:chgData name="#TEY LI ZHANG EDMUND#" userId="f8d5f706-f011-458d-acca-19d704676dcc" providerId="ADAL" clId="{E8CD1CBA-EE55-46B7-BC67-D066E8E06736}" dt="2025-05-05T09:07:57.933" v="31948" actId="20577"/>
          <ac:spMkLst>
            <pc:docMk/>
            <pc:sldMk cId="3169448991" sldId="427"/>
            <ac:spMk id="29" creationId="{E35DA759-B77A-B5AD-4975-83EDD5B03A15}"/>
          </ac:spMkLst>
        </pc:spChg>
        <pc:spChg chg="mod">
          <ac:chgData name="#TEY LI ZHANG EDMUND#" userId="f8d5f706-f011-458d-acca-19d704676dcc" providerId="ADAL" clId="{E8CD1CBA-EE55-46B7-BC67-D066E8E06736}" dt="2025-05-04T17:08:01.394" v="31398"/>
          <ac:spMkLst>
            <pc:docMk/>
            <pc:sldMk cId="3169448991" sldId="427"/>
            <ac:spMk id="32" creationId="{2AB5EBB8-FD70-C243-7582-4E34B73B0F09}"/>
          </ac:spMkLst>
        </pc:spChg>
        <pc:grpChg chg="add mod">
          <ac:chgData name="#TEY LI ZHANG EDMUND#" userId="f8d5f706-f011-458d-acca-19d704676dcc" providerId="ADAL" clId="{E8CD1CBA-EE55-46B7-BC67-D066E8E06736}" dt="2025-05-04T17:08:01.394" v="31398"/>
          <ac:grpSpMkLst>
            <pc:docMk/>
            <pc:sldMk cId="3169448991" sldId="427"/>
            <ac:grpSpMk id="31" creationId="{009F8468-E48B-6029-433A-3B0366ABABF7}"/>
          </ac:grpSpMkLst>
        </pc:grpChg>
        <pc:picChg chg="mod">
          <ac:chgData name="#TEY LI ZHANG EDMUND#" userId="f8d5f706-f011-458d-acca-19d704676dcc" providerId="ADAL" clId="{E8CD1CBA-EE55-46B7-BC67-D066E8E06736}" dt="2025-05-04T17:08:01.394" v="31398"/>
          <ac:picMkLst>
            <pc:docMk/>
            <pc:sldMk cId="3169448991" sldId="427"/>
            <ac:picMk id="33" creationId="{67AE5625-C88B-93C0-172A-14DA35928700}"/>
          </ac:picMkLst>
        </pc:picChg>
      </pc:sldChg>
      <pc:sldChg chg="add del">
        <pc:chgData name="#TEY LI ZHANG EDMUND#" userId="f8d5f706-f011-458d-acca-19d704676dcc" providerId="ADAL" clId="{E8CD1CBA-EE55-46B7-BC67-D066E8E06736}" dt="2025-05-05T08:48:30.242" v="31791"/>
        <pc:sldMkLst>
          <pc:docMk/>
          <pc:sldMk cId="2063269242" sldId="428"/>
        </pc:sldMkLst>
      </pc:sldChg>
      <pc:sldChg chg="add del">
        <pc:chgData name="#TEY LI ZHANG EDMUND#" userId="f8d5f706-f011-458d-acca-19d704676dcc" providerId="ADAL" clId="{E8CD1CBA-EE55-46B7-BC67-D066E8E06736}" dt="2025-05-06T08:32:04.944" v="33335" actId="2696"/>
        <pc:sldMkLst>
          <pc:docMk/>
          <pc:sldMk cId="2339593819" sldId="428"/>
        </pc:sldMkLst>
      </pc:sldChg>
      <pc:sldChg chg="delSp modSp add del mod modTransition">
        <pc:chgData name="#TEY LI ZHANG EDMUND#" userId="f8d5f706-f011-458d-acca-19d704676dcc" providerId="ADAL" clId="{E8CD1CBA-EE55-46B7-BC67-D066E8E06736}" dt="2025-05-04T16:59:47.750" v="31358" actId="47"/>
        <pc:sldMkLst>
          <pc:docMk/>
          <pc:sldMk cId="2381958378" sldId="428"/>
        </pc:sldMkLst>
      </pc:sldChg>
      <pc:sldChg chg="add del mod modShow">
        <pc:chgData name="#TEY LI ZHANG EDMUND#" userId="f8d5f706-f011-458d-acca-19d704676dcc" providerId="ADAL" clId="{E8CD1CBA-EE55-46B7-BC67-D066E8E06736}" dt="2025-05-10T02:37:21.473" v="34724" actId="47"/>
        <pc:sldMkLst>
          <pc:docMk/>
          <pc:sldMk cId="3234479109" sldId="428"/>
        </pc:sldMkLst>
      </pc:sldChg>
      <pc:sldChg chg="addSp delSp modSp add del mod">
        <pc:chgData name="#TEY LI ZHANG EDMUND#" userId="f8d5f706-f011-458d-acca-19d704676dcc" providerId="ADAL" clId="{E8CD1CBA-EE55-46B7-BC67-D066E8E06736}" dt="2025-05-04T16:51:24.002" v="31277" actId="47"/>
        <pc:sldMkLst>
          <pc:docMk/>
          <pc:sldMk cId="3605304768" sldId="428"/>
        </pc:sldMkLst>
      </pc:sldChg>
      <pc:sldChg chg="addSp delSp modSp add mod ord modTransition addAnim delAnim modAnim modNotesTx">
        <pc:chgData name="#TEY LI ZHANG EDMUND#" userId="f8d5f706-f011-458d-acca-19d704676dcc" providerId="ADAL" clId="{E8CD1CBA-EE55-46B7-BC67-D066E8E06736}" dt="2025-05-06T09:04:26.953" v="33648" actId="20577"/>
        <pc:sldMkLst>
          <pc:docMk/>
          <pc:sldMk cId="1679430235" sldId="429"/>
        </pc:sldMkLst>
        <pc:spChg chg="mod">
          <ac:chgData name="#TEY LI ZHANG EDMUND#" userId="f8d5f706-f011-458d-acca-19d704676dcc" providerId="ADAL" clId="{E8CD1CBA-EE55-46B7-BC67-D066E8E06736}" dt="2025-05-05T15:53:01.102" v="32260" actId="1076"/>
          <ac:spMkLst>
            <pc:docMk/>
            <pc:sldMk cId="1679430235" sldId="429"/>
            <ac:spMk id="14" creationId="{D37ABA57-C6DD-B81C-3F8A-5B8D95C30823}"/>
          </ac:spMkLst>
        </pc:spChg>
        <pc:spChg chg="mod ord">
          <ac:chgData name="#TEY LI ZHANG EDMUND#" userId="f8d5f706-f011-458d-acca-19d704676dcc" providerId="ADAL" clId="{E8CD1CBA-EE55-46B7-BC67-D066E8E06736}" dt="2025-05-06T07:39:58.628" v="32959" actId="1038"/>
          <ac:spMkLst>
            <pc:docMk/>
            <pc:sldMk cId="1679430235" sldId="429"/>
            <ac:spMk id="30" creationId="{0A816926-EA09-BDEA-B63F-443948141E75}"/>
          </ac:spMkLst>
        </pc:spChg>
        <pc:spChg chg="mod">
          <ac:chgData name="#TEY LI ZHANG EDMUND#" userId="f8d5f706-f011-458d-acca-19d704676dcc" providerId="ADAL" clId="{E8CD1CBA-EE55-46B7-BC67-D066E8E06736}" dt="2025-05-06T07:11:36.371" v="32844" actId="113"/>
          <ac:spMkLst>
            <pc:docMk/>
            <pc:sldMk cId="1679430235" sldId="429"/>
            <ac:spMk id="35" creationId="{0E4A58E5-F135-EC6A-75F6-3C976E749730}"/>
          </ac:spMkLst>
        </pc:spChg>
        <pc:spChg chg="add mod ord">
          <ac:chgData name="#TEY LI ZHANG EDMUND#" userId="f8d5f706-f011-458d-acca-19d704676dcc" providerId="ADAL" clId="{E8CD1CBA-EE55-46B7-BC67-D066E8E06736}" dt="2025-05-06T07:39:58.628" v="32959" actId="1038"/>
          <ac:spMkLst>
            <pc:docMk/>
            <pc:sldMk cId="1679430235" sldId="429"/>
            <ac:spMk id="192" creationId="{61DD1D65-C43A-1BC6-3811-12F8666E9B42}"/>
          </ac:spMkLst>
        </pc:spChg>
        <pc:spChg chg="add mod ord">
          <ac:chgData name="#TEY LI ZHANG EDMUND#" userId="f8d5f706-f011-458d-acca-19d704676dcc" providerId="ADAL" clId="{E8CD1CBA-EE55-46B7-BC67-D066E8E06736}" dt="2025-05-06T07:39:58.628" v="32959" actId="1038"/>
          <ac:spMkLst>
            <pc:docMk/>
            <pc:sldMk cId="1679430235" sldId="429"/>
            <ac:spMk id="193" creationId="{7133C853-E33C-76C8-57DC-771915A6CB9C}"/>
          </ac:spMkLst>
        </pc:spChg>
        <pc:spChg chg="add mod ord">
          <ac:chgData name="#TEY LI ZHANG EDMUND#" userId="f8d5f706-f011-458d-acca-19d704676dcc" providerId="ADAL" clId="{E8CD1CBA-EE55-46B7-BC67-D066E8E06736}" dt="2025-05-06T07:39:58.628" v="32959" actId="1038"/>
          <ac:spMkLst>
            <pc:docMk/>
            <pc:sldMk cId="1679430235" sldId="429"/>
            <ac:spMk id="194" creationId="{ADD1DF08-AB82-D3DC-BEDE-9A3834B9E651}"/>
          </ac:spMkLst>
        </pc:spChg>
        <pc:spChg chg="add mod">
          <ac:chgData name="#TEY LI ZHANG EDMUND#" userId="f8d5f706-f011-458d-acca-19d704676dcc" providerId="ADAL" clId="{E8CD1CBA-EE55-46B7-BC67-D066E8E06736}" dt="2025-05-06T07:15:01.195" v="32853" actId="20577"/>
          <ac:spMkLst>
            <pc:docMk/>
            <pc:sldMk cId="1679430235" sldId="429"/>
            <ac:spMk id="195" creationId="{8C71A30F-C242-AE81-CE70-740DD8D18E02}"/>
          </ac:spMkLst>
        </pc:spChg>
        <pc:spChg chg="add mod">
          <ac:chgData name="#TEY LI ZHANG EDMUND#" userId="f8d5f706-f011-458d-acca-19d704676dcc" providerId="ADAL" clId="{E8CD1CBA-EE55-46B7-BC67-D066E8E06736}" dt="2025-05-06T07:14:59.768" v="32852" actId="20577"/>
          <ac:spMkLst>
            <pc:docMk/>
            <pc:sldMk cId="1679430235" sldId="429"/>
            <ac:spMk id="196" creationId="{C86AF6B3-07D8-03CB-F2D4-3713C695F699}"/>
          </ac:spMkLst>
        </pc:spChg>
        <pc:spChg chg="add mod">
          <ac:chgData name="#TEY LI ZHANG EDMUND#" userId="f8d5f706-f011-458d-acca-19d704676dcc" providerId="ADAL" clId="{E8CD1CBA-EE55-46B7-BC67-D066E8E06736}" dt="2025-05-06T06:59:46.389" v="32753" actId="1076"/>
          <ac:spMkLst>
            <pc:docMk/>
            <pc:sldMk cId="1679430235" sldId="429"/>
            <ac:spMk id="197" creationId="{D131887B-3335-A5F7-FB55-A685A62EC894}"/>
          </ac:spMkLst>
        </pc:spChg>
        <pc:spChg chg="add mod">
          <ac:chgData name="#TEY LI ZHANG EDMUND#" userId="f8d5f706-f011-458d-acca-19d704676dcc" providerId="ADAL" clId="{E8CD1CBA-EE55-46B7-BC67-D066E8E06736}" dt="2025-05-06T07:14:46.468" v="32847" actId="20577"/>
          <ac:spMkLst>
            <pc:docMk/>
            <pc:sldMk cId="1679430235" sldId="429"/>
            <ac:spMk id="198" creationId="{6B4840AE-1C22-1E05-2668-C690C0CF38A5}"/>
          </ac:spMkLst>
        </pc:spChg>
        <pc:spChg chg="add mod">
          <ac:chgData name="#TEY LI ZHANG EDMUND#" userId="f8d5f706-f011-458d-acca-19d704676dcc" providerId="ADAL" clId="{E8CD1CBA-EE55-46B7-BC67-D066E8E06736}" dt="2025-05-06T07:15:02.150" v="32854" actId="20577"/>
          <ac:spMkLst>
            <pc:docMk/>
            <pc:sldMk cId="1679430235" sldId="429"/>
            <ac:spMk id="199" creationId="{F14F3D58-6B2C-A5A7-627C-5461529C5C2D}"/>
          </ac:spMkLst>
        </pc:spChg>
        <pc:spChg chg="add del mod">
          <ac:chgData name="#TEY LI ZHANG EDMUND#" userId="f8d5f706-f011-458d-acca-19d704676dcc" providerId="ADAL" clId="{E8CD1CBA-EE55-46B7-BC67-D066E8E06736}" dt="2025-05-06T07:25:55.291" v="32924" actId="1076"/>
          <ac:spMkLst>
            <pc:docMk/>
            <pc:sldMk cId="1679430235" sldId="429"/>
            <ac:spMk id="211" creationId="{CF02C24E-CAC9-C0AB-F8BC-01D85C9D0251}"/>
          </ac:spMkLst>
        </pc:spChg>
        <pc:spChg chg="add mod">
          <ac:chgData name="#TEY LI ZHANG EDMUND#" userId="f8d5f706-f011-458d-acca-19d704676dcc" providerId="ADAL" clId="{E8CD1CBA-EE55-46B7-BC67-D066E8E06736}" dt="2025-05-06T07:27:30.322" v="32934"/>
          <ac:spMkLst>
            <pc:docMk/>
            <pc:sldMk cId="1679430235" sldId="429"/>
            <ac:spMk id="215" creationId="{82DB3967-9055-D8E6-9F36-F751AA8D241D}"/>
          </ac:spMkLst>
        </pc:spChg>
        <pc:spChg chg="add mod">
          <ac:chgData name="#TEY LI ZHANG EDMUND#" userId="f8d5f706-f011-458d-acca-19d704676dcc" providerId="ADAL" clId="{E8CD1CBA-EE55-46B7-BC67-D066E8E06736}" dt="2025-05-06T07:27:30.322" v="32934"/>
          <ac:spMkLst>
            <pc:docMk/>
            <pc:sldMk cId="1679430235" sldId="429"/>
            <ac:spMk id="216" creationId="{2AAAAB67-2BC7-8FE2-31B2-22D035FB132F}"/>
          </ac:spMkLst>
        </pc:spChg>
        <pc:spChg chg="add mod">
          <ac:chgData name="#TEY LI ZHANG EDMUND#" userId="f8d5f706-f011-458d-acca-19d704676dcc" providerId="ADAL" clId="{E8CD1CBA-EE55-46B7-BC67-D066E8E06736}" dt="2025-05-06T07:27:30.322" v="32934"/>
          <ac:spMkLst>
            <pc:docMk/>
            <pc:sldMk cId="1679430235" sldId="429"/>
            <ac:spMk id="217" creationId="{C8F90A05-F602-744C-F63B-24B2616A5800}"/>
          </ac:spMkLst>
        </pc:spChg>
        <pc:spChg chg="add mod">
          <ac:chgData name="#TEY LI ZHANG EDMUND#" userId="f8d5f706-f011-458d-acca-19d704676dcc" providerId="ADAL" clId="{E8CD1CBA-EE55-46B7-BC67-D066E8E06736}" dt="2025-05-06T07:27:30.322" v="32934"/>
          <ac:spMkLst>
            <pc:docMk/>
            <pc:sldMk cId="1679430235" sldId="429"/>
            <ac:spMk id="218" creationId="{FFC8B011-A751-D6ED-F7F4-EC541C31EBB2}"/>
          </ac:spMkLst>
        </pc:spChg>
        <pc:spChg chg="add mod">
          <ac:chgData name="#TEY LI ZHANG EDMUND#" userId="f8d5f706-f011-458d-acca-19d704676dcc" providerId="ADAL" clId="{E8CD1CBA-EE55-46B7-BC67-D066E8E06736}" dt="2025-05-06T07:27:30.322" v="32934"/>
          <ac:spMkLst>
            <pc:docMk/>
            <pc:sldMk cId="1679430235" sldId="429"/>
            <ac:spMk id="219" creationId="{08D97AD5-258F-41E3-DD11-15A0C12B8C55}"/>
          </ac:spMkLst>
        </pc:spChg>
        <pc:spChg chg="mod">
          <ac:chgData name="#TEY LI ZHANG EDMUND#" userId="f8d5f706-f011-458d-acca-19d704676dcc" providerId="ADAL" clId="{E8CD1CBA-EE55-46B7-BC67-D066E8E06736}" dt="2025-05-05T15:54:04.557" v="32274" actId="14100"/>
          <ac:spMkLst>
            <pc:docMk/>
            <pc:sldMk cId="1679430235" sldId="429"/>
            <ac:spMk id="273" creationId="{55C1B455-A214-4CB9-1264-C04C2D1B4524}"/>
          </ac:spMkLst>
        </pc:spChg>
        <pc:grpChg chg="mod">
          <ac:chgData name="#TEY LI ZHANG EDMUND#" userId="f8d5f706-f011-458d-acca-19d704676dcc" providerId="ADAL" clId="{E8CD1CBA-EE55-46B7-BC67-D066E8E06736}" dt="2025-05-06T07:05:51.294" v="32777" actId="1076"/>
          <ac:grpSpMkLst>
            <pc:docMk/>
            <pc:sldMk cId="1679430235" sldId="429"/>
            <ac:grpSpMk id="10" creationId="{CB4A9475-0DAF-570A-B718-98D5F0827E41}"/>
          </ac:grpSpMkLst>
        </pc:grpChg>
        <pc:grpChg chg="mod">
          <ac:chgData name="#TEY LI ZHANG EDMUND#" userId="f8d5f706-f011-458d-acca-19d704676dcc" providerId="ADAL" clId="{E8CD1CBA-EE55-46B7-BC67-D066E8E06736}" dt="2025-05-06T07:15:13.302" v="32857" actId="1076"/>
          <ac:grpSpMkLst>
            <pc:docMk/>
            <pc:sldMk cId="1679430235" sldId="429"/>
            <ac:grpSpMk id="13" creationId="{AAE103D9-7FDE-6085-7771-B6277E7EB253}"/>
          </ac:grpSpMkLst>
        </pc:grpChg>
        <pc:cxnChg chg="add mod">
          <ac:chgData name="#TEY LI ZHANG EDMUND#" userId="f8d5f706-f011-458d-acca-19d704676dcc" providerId="ADAL" clId="{E8CD1CBA-EE55-46B7-BC67-D066E8E06736}" dt="2025-05-06T07:15:13.302" v="32857" actId="1076"/>
          <ac:cxnSpMkLst>
            <pc:docMk/>
            <pc:sldMk cId="1679430235" sldId="429"/>
            <ac:cxnSpMk id="23" creationId="{CEA9D150-04B6-7177-ECE9-089B0F783A65}"/>
          </ac:cxnSpMkLst>
        </pc:cxnChg>
        <pc:cxnChg chg="add mod">
          <ac:chgData name="#TEY LI ZHANG EDMUND#" userId="f8d5f706-f011-458d-acca-19d704676dcc" providerId="ADAL" clId="{E8CD1CBA-EE55-46B7-BC67-D066E8E06736}" dt="2025-05-06T07:05:58.509" v="32779" actId="14100"/>
          <ac:cxnSpMkLst>
            <pc:docMk/>
            <pc:sldMk cId="1679430235" sldId="429"/>
            <ac:cxnSpMk id="46" creationId="{03E0BAF6-AFD2-6F3E-E00B-87FB232959A1}"/>
          </ac:cxnSpMkLst>
        </pc:cxnChg>
        <pc:cxnChg chg="add del mod">
          <ac:chgData name="#TEY LI ZHANG EDMUND#" userId="f8d5f706-f011-458d-acca-19d704676dcc" providerId="ADAL" clId="{E8CD1CBA-EE55-46B7-BC67-D066E8E06736}" dt="2025-05-06T07:40:30.671" v="32964" actId="14100"/>
          <ac:cxnSpMkLst>
            <pc:docMk/>
            <pc:sldMk cId="1679430235" sldId="429"/>
            <ac:cxnSpMk id="202" creationId="{1D2B657A-2907-9A07-E368-8B5BA1D40AE2}"/>
          </ac:cxnSpMkLst>
        </pc:cxnChg>
      </pc:sldChg>
      <pc:sldChg chg="add del ord">
        <pc:chgData name="#TEY LI ZHANG EDMUND#" userId="f8d5f706-f011-458d-acca-19d704676dcc" providerId="ADAL" clId="{E8CD1CBA-EE55-46B7-BC67-D066E8E06736}" dt="2025-05-04T16:59:47.750" v="31358" actId="47"/>
        <pc:sldMkLst>
          <pc:docMk/>
          <pc:sldMk cId="4287047477" sldId="429"/>
        </pc:sldMkLst>
      </pc:sldChg>
      <pc:sldChg chg="addSp delSp modSp add mod delAnim modAnim modNotesTx">
        <pc:chgData name="#TEY LI ZHANG EDMUND#" userId="f8d5f706-f011-458d-acca-19d704676dcc" providerId="ADAL" clId="{E8CD1CBA-EE55-46B7-BC67-D066E8E06736}" dt="2025-05-08T02:47:28.066" v="34714"/>
        <pc:sldMkLst>
          <pc:docMk/>
          <pc:sldMk cId="2823502141" sldId="430"/>
        </pc:sldMkLst>
        <pc:spChg chg="mod">
          <ac:chgData name="#TEY LI ZHANG EDMUND#" userId="f8d5f706-f011-458d-acca-19d704676dcc" providerId="ADAL" clId="{E8CD1CBA-EE55-46B7-BC67-D066E8E06736}" dt="2025-05-06T07:29:38.194" v="32937"/>
          <ac:spMkLst>
            <pc:docMk/>
            <pc:sldMk cId="2823502141" sldId="430"/>
            <ac:spMk id="24" creationId="{C4A2C473-5D62-D26D-950E-06A54285905F}"/>
          </ac:spMkLst>
        </pc:spChg>
        <pc:spChg chg="mod">
          <ac:chgData name="#TEY LI ZHANG EDMUND#" userId="f8d5f706-f011-458d-acca-19d704676dcc" providerId="ADAL" clId="{E8CD1CBA-EE55-46B7-BC67-D066E8E06736}" dt="2025-05-06T07:29:38.194" v="32937"/>
          <ac:spMkLst>
            <pc:docMk/>
            <pc:sldMk cId="2823502141" sldId="430"/>
            <ac:spMk id="27" creationId="{6C927335-4073-DE2B-6E46-4935C0C79C86}"/>
          </ac:spMkLst>
        </pc:spChg>
        <pc:spChg chg="mod">
          <ac:chgData name="#TEY LI ZHANG EDMUND#" userId="f8d5f706-f011-458d-acca-19d704676dcc" providerId="ADAL" clId="{E8CD1CBA-EE55-46B7-BC67-D066E8E06736}" dt="2025-05-06T07:29:38.194" v="32937"/>
          <ac:spMkLst>
            <pc:docMk/>
            <pc:sldMk cId="2823502141" sldId="430"/>
            <ac:spMk id="33" creationId="{84544D0A-4C76-8241-ED19-4387B176B4F3}"/>
          </ac:spMkLst>
        </pc:spChg>
        <pc:spChg chg="add mod">
          <ac:chgData name="#TEY LI ZHANG EDMUND#" userId="f8d5f706-f011-458d-acca-19d704676dcc" providerId="ADAL" clId="{E8CD1CBA-EE55-46B7-BC67-D066E8E06736}" dt="2025-05-06T07:29:38.194" v="32937"/>
          <ac:spMkLst>
            <pc:docMk/>
            <pc:sldMk cId="2823502141" sldId="430"/>
            <ac:spMk id="41" creationId="{4BE81129-01DB-1397-F138-C40648C9B885}"/>
          </ac:spMkLst>
        </pc:spChg>
        <pc:spChg chg="add mod">
          <ac:chgData name="#TEY LI ZHANG EDMUND#" userId="f8d5f706-f011-458d-acca-19d704676dcc" providerId="ADAL" clId="{E8CD1CBA-EE55-46B7-BC67-D066E8E06736}" dt="2025-05-06T07:29:38.194" v="32937"/>
          <ac:spMkLst>
            <pc:docMk/>
            <pc:sldMk cId="2823502141" sldId="430"/>
            <ac:spMk id="43" creationId="{66ED535C-F330-ACDC-EA87-DA915BF994B0}"/>
          </ac:spMkLst>
        </pc:spChg>
        <pc:spChg chg="mod">
          <ac:chgData name="#TEY LI ZHANG EDMUND#" userId="f8d5f706-f011-458d-acca-19d704676dcc" providerId="ADAL" clId="{E8CD1CBA-EE55-46B7-BC67-D066E8E06736}" dt="2025-05-06T07:40:36.320" v="32965" actId="1038"/>
          <ac:spMkLst>
            <pc:docMk/>
            <pc:sldMk cId="2823502141" sldId="430"/>
            <ac:spMk id="46" creationId="{8FFD9CA2-A9EA-B344-1A45-C009740A97E2}"/>
          </ac:spMkLst>
        </pc:spChg>
        <pc:spChg chg="mod">
          <ac:chgData name="#TEY LI ZHANG EDMUND#" userId="f8d5f706-f011-458d-acca-19d704676dcc" providerId="ADAL" clId="{E8CD1CBA-EE55-46B7-BC67-D066E8E06736}" dt="2025-05-06T07:40:36.320" v="32965" actId="1038"/>
          <ac:spMkLst>
            <pc:docMk/>
            <pc:sldMk cId="2823502141" sldId="430"/>
            <ac:spMk id="47" creationId="{9B8A4A6A-2451-A87B-537A-F5F9D094F4B4}"/>
          </ac:spMkLst>
        </pc:spChg>
        <pc:spChg chg="mod">
          <ac:chgData name="#TEY LI ZHANG EDMUND#" userId="f8d5f706-f011-458d-acca-19d704676dcc" providerId="ADAL" clId="{E8CD1CBA-EE55-46B7-BC67-D066E8E06736}" dt="2025-05-06T07:40:36.320" v="32965" actId="1038"/>
          <ac:spMkLst>
            <pc:docMk/>
            <pc:sldMk cId="2823502141" sldId="430"/>
            <ac:spMk id="48" creationId="{D9731C0B-DBDA-D5CA-1AD1-3B1B0D94A053}"/>
          </ac:spMkLst>
        </pc:spChg>
        <pc:spChg chg="mod">
          <ac:chgData name="#TEY LI ZHANG EDMUND#" userId="f8d5f706-f011-458d-acca-19d704676dcc" providerId="ADAL" clId="{E8CD1CBA-EE55-46B7-BC67-D066E8E06736}" dt="2025-05-06T07:40:36.320" v="32965" actId="1038"/>
          <ac:spMkLst>
            <pc:docMk/>
            <pc:sldMk cId="2823502141" sldId="430"/>
            <ac:spMk id="49" creationId="{BC818DAF-EB43-1528-B491-7375C6BB4670}"/>
          </ac:spMkLst>
        </pc:spChg>
        <pc:spChg chg="add mod">
          <ac:chgData name="#TEY LI ZHANG EDMUND#" userId="f8d5f706-f011-458d-acca-19d704676dcc" providerId="ADAL" clId="{E8CD1CBA-EE55-46B7-BC67-D066E8E06736}" dt="2025-05-06T07:35:44.449" v="32943" actId="1076"/>
          <ac:spMkLst>
            <pc:docMk/>
            <pc:sldMk cId="2823502141" sldId="430"/>
            <ac:spMk id="51" creationId="{0C35C015-8132-0BAC-D988-058BB6C1633E}"/>
          </ac:spMkLst>
        </pc:spChg>
        <pc:spChg chg="add mod">
          <ac:chgData name="#TEY LI ZHANG EDMUND#" userId="f8d5f706-f011-458d-acca-19d704676dcc" providerId="ADAL" clId="{E8CD1CBA-EE55-46B7-BC67-D066E8E06736}" dt="2025-05-06T07:29:38.194" v="32937"/>
          <ac:spMkLst>
            <pc:docMk/>
            <pc:sldMk cId="2823502141" sldId="430"/>
            <ac:spMk id="52" creationId="{732496A3-0AF7-9B84-F66F-AB671AC7DFC9}"/>
          </ac:spMkLst>
        </pc:spChg>
        <pc:spChg chg="add mod">
          <ac:chgData name="#TEY LI ZHANG EDMUND#" userId="f8d5f706-f011-458d-acca-19d704676dcc" providerId="ADAL" clId="{E8CD1CBA-EE55-46B7-BC67-D066E8E06736}" dt="2025-05-06T07:29:38.194" v="32937"/>
          <ac:spMkLst>
            <pc:docMk/>
            <pc:sldMk cId="2823502141" sldId="430"/>
            <ac:spMk id="53" creationId="{0921B82E-6495-D19A-03CC-C7941B62CBAF}"/>
          </ac:spMkLst>
        </pc:spChg>
        <pc:spChg chg="add mod">
          <ac:chgData name="#TEY LI ZHANG EDMUND#" userId="f8d5f706-f011-458d-acca-19d704676dcc" providerId="ADAL" clId="{E8CD1CBA-EE55-46B7-BC67-D066E8E06736}" dt="2025-05-06T07:29:38.194" v="32937"/>
          <ac:spMkLst>
            <pc:docMk/>
            <pc:sldMk cId="2823502141" sldId="430"/>
            <ac:spMk id="54" creationId="{7DE3132D-517C-39AA-0C46-751C5CA0C9A9}"/>
          </ac:spMkLst>
        </pc:spChg>
        <pc:spChg chg="add mod">
          <ac:chgData name="#TEY LI ZHANG EDMUND#" userId="f8d5f706-f011-458d-acca-19d704676dcc" providerId="ADAL" clId="{E8CD1CBA-EE55-46B7-BC67-D066E8E06736}" dt="2025-05-06T07:29:38.194" v="32937"/>
          <ac:spMkLst>
            <pc:docMk/>
            <pc:sldMk cId="2823502141" sldId="430"/>
            <ac:spMk id="56" creationId="{5088585A-9847-4D0D-BBAE-D7E123551695}"/>
          </ac:spMkLst>
        </pc:spChg>
        <pc:spChg chg="add mod">
          <ac:chgData name="#TEY LI ZHANG EDMUND#" userId="f8d5f706-f011-458d-acca-19d704676dcc" providerId="ADAL" clId="{E8CD1CBA-EE55-46B7-BC67-D066E8E06736}" dt="2025-05-06T07:41:38.382" v="32984" actId="1036"/>
          <ac:spMkLst>
            <pc:docMk/>
            <pc:sldMk cId="2823502141" sldId="430"/>
            <ac:spMk id="63" creationId="{B00F52AC-3896-F78B-5EBB-BDF3EFB7D4B2}"/>
          </ac:spMkLst>
        </pc:spChg>
        <pc:cxnChg chg="mod">
          <ac:chgData name="#TEY LI ZHANG EDMUND#" userId="f8d5f706-f011-458d-acca-19d704676dcc" providerId="ADAL" clId="{E8CD1CBA-EE55-46B7-BC67-D066E8E06736}" dt="2025-05-06T07:40:42.182" v="32967" actId="14100"/>
          <ac:cxnSpMkLst>
            <pc:docMk/>
            <pc:sldMk cId="2823502141" sldId="430"/>
            <ac:cxnSpMk id="50" creationId="{CAD105DD-C01E-45C6-0984-AC913E845B9F}"/>
          </ac:cxnSpMkLst>
        </pc:cxnChg>
      </pc:sldChg>
      <pc:sldChg chg="add del mod modShow">
        <pc:chgData name="#TEY LI ZHANG EDMUND#" userId="f8d5f706-f011-458d-acca-19d704676dcc" providerId="ADAL" clId="{E8CD1CBA-EE55-46B7-BC67-D066E8E06736}" dt="2025-05-10T02:37:21.473" v="34724" actId="47"/>
        <pc:sldMkLst>
          <pc:docMk/>
          <pc:sldMk cId="2172668516" sldId="431"/>
        </pc:sldMkLst>
      </pc:sldChg>
      <pc:sldChg chg="add del">
        <pc:chgData name="#TEY LI ZHANG EDMUND#" userId="f8d5f706-f011-458d-acca-19d704676dcc" providerId="ADAL" clId="{E8CD1CBA-EE55-46B7-BC67-D066E8E06736}" dt="2025-05-06T08:32:04.944" v="33335" actId="2696"/>
        <pc:sldMkLst>
          <pc:docMk/>
          <pc:sldMk cId="3245577118" sldId="431"/>
        </pc:sldMkLst>
      </pc:sldChg>
      <pc:sldChg chg="addSp delSp modSp add mod ord delAnim modAnim modNotesTx">
        <pc:chgData name="#TEY LI ZHANG EDMUND#" userId="f8d5f706-f011-458d-acca-19d704676dcc" providerId="ADAL" clId="{E8CD1CBA-EE55-46B7-BC67-D066E8E06736}" dt="2025-05-06T08:59:38.711" v="33630"/>
        <pc:sldMkLst>
          <pc:docMk/>
          <pc:sldMk cId="4094901075" sldId="432"/>
        </pc:sldMkLst>
        <pc:spChg chg="mod ord">
          <ac:chgData name="#TEY LI ZHANG EDMUND#" userId="f8d5f706-f011-458d-acca-19d704676dcc" providerId="ADAL" clId="{E8CD1CBA-EE55-46B7-BC67-D066E8E06736}" dt="2025-05-06T07:42:14.862" v="32993" actId="166"/>
          <ac:spMkLst>
            <pc:docMk/>
            <pc:sldMk cId="4094901075" sldId="432"/>
            <ac:spMk id="26" creationId="{220B0235-C8F6-4FC7-D088-14EE73183B50}"/>
          </ac:spMkLst>
        </pc:spChg>
        <pc:spChg chg="mod">
          <ac:chgData name="#TEY LI ZHANG EDMUND#" userId="f8d5f706-f011-458d-acca-19d704676dcc" providerId="ADAL" clId="{E8CD1CBA-EE55-46B7-BC67-D066E8E06736}" dt="2025-05-06T07:39:04.576" v="32954"/>
          <ac:spMkLst>
            <pc:docMk/>
            <pc:sldMk cId="4094901075" sldId="432"/>
            <ac:spMk id="27" creationId="{16316466-9C3D-44A6-4837-86D80970B574}"/>
          </ac:spMkLst>
        </pc:spChg>
        <pc:spChg chg="mod">
          <ac:chgData name="#TEY LI ZHANG EDMUND#" userId="f8d5f706-f011-458d-acca-19d704676dcc" providerId="ADAL" clId="{E8CD1CBA-EE55-46B7-BC67-D066E8E06736}" dt="2025-05-06T07:39:04.576" v="32954"/>
          <ac:spMkLst>
            <pc:docMk/>
            <pc:sldMk cId="4094901075" sldId="432"/>
            <ac:spMk id="31" creationId="{BFA99E08-4A05-F554-27C8-A661A7A63846}"/>
          </ac:spMkLst>
        </pc:spChg>
        <pc:spChg chg="mod">
          <ac:chgData name="#TEY LI ZHANG EDMUND#" userId="f8d5f706-f011-458d-acca-19d704676dcc" providerId="ADAL" clId="{E8CD1CBA-EE55-46B7-BC67-D066E8E06736}" dt="2025-05-06T07:36:11.651" v="32947" actId="20577"/>
          <ac:spMkLst>
            <pc:docMk/>
            <pc:sldMk cId="4094901075" sldId="432"/>
            <ac:spMk id="35" creationId="{3728EEA7-7F37-F31B-B7F3-9FE212448077}"/>
          </ac:spMkLst>
        </pc:spChg>
        <pc:spChg chg="mod">
          <ac:chgData name="#TEY LI ZHANG EDMUND#" userId="f8d5f706-f011-458d-acca-19d704676dcc" providerId="ADAL" clId="{E8CD1CBA-EE55-46B7-BC67-D066E8E06736}" dt="2025-05-06T07:39:04.576" v="32954"/>
          <ac:spMkLst>
            <pc:docMk/>
            <pc:sldMk cId="4094901075" sldId="432"/>
            <ac:spMk id="38" creationId="{6D331DBD-FDFA-8094-AD78-D1E46F2E97C5}"/>
          </ac:spMkLst>
        </pc:spChg>
        <pc:spChg chg="add mod">
          <ac:chgData name="#TEY LI ZHANG EDMUND#" userId="f8d5f706-f011-458d-acca-19d704676dcc" providerId="ADAL" clId="{E8CD1CBA-EE55-46B7-BC67-D066E8E06736}" dt="2025-05-06T07:39:04.576" v="32954"/>
          <ac:spMkLst>
            <pc:docMk/>
            <pc:sldMk cId="4094901075" sldId="432"/>
            <ac:spMk id="45" creationId="{E2D9D327-EEB5-9885-B49D-F7E49E2CD284}"/>
          </ac:spMkLst>
        </pc:spChg>
        <pc:spChg chg="add mod">
          <ac:chgData name="#TEY LI ZHANG EDMUND#" userId="f8d5f706-f011-458d-acca-19d704676dcc" providerId="ADAL" clId="{E8CD1CBA-EE55-46B7-BC67-D066E8E06736}" dt="2025-05-06T07:39:04.576" v="32954"/>
          <ac:spMkLst>
            <pc:docMk/>
            <pc:sldMk cId="4094901075" sldId="432"/>
            <ac:spMk id="47" creationId="{C19BC4CC-8BBF-F201-241D-34AFDB2FE9B2}"/>
          </ac:spMkLst>
        </pc:spChg>
        <pc:spChg chg="add mod">
          <ac:chgData name="#TEY LI ZHANG EDMUND#" userId="f8d5f706-f011-458d-acca-19d704676dcc" providerId="ADAL" clId="{E8CD1CBA-EE55-46B7-BC67-D066E8E06736}" dt="2025-05-06T07:40:50.058" v="32968" actId="1038"/>
          <ac:spMkLst>
            <pc:docMk/>
            <pc:sldMk cId="4094901075" sldId="432"/>
            <ac:spMk id="49" creationId="{4FBDFAB2-F87B-2E0A-8AE6-54936B521F24}"/>
          </ac:spMkLst>
        </pc:spChg>
        <pc:spChg chg="add mod">
          <ac:chgData name="#TEY LI ZHANG EDMUND#" userId="f8d5f706-f011-458d-acca-19d704676dcc" providerId="ADAL" clId="{E8CD1CBA-EE55-46B7-BC67-D066E8E06736}" dt="2025-05-06T07:40:50.058" v="32968" actId="1038"/>
          <ac:spMkLst>
            <pc:docMk/>
            <pc:sldMk cId="4094901075" sldId="432"/>
            <ac:spMk id="50" creationId="{D0D14E63-531D-2EDC-F207-A9CB13DB5A47}"/>
          </ac:spMkLst>
        </pc:spChg>
        <pc:spChg chg="mod">
          <ac:chgData name="#TEY LI ZHANG EDMUND#" userId="f8d5f706-f011-458d-acca-19d704676dcc" providerId="ADAL" clId="{E8CD1CBA-EE55-46B7-BC67-D066E8E06736}" dt="2025-05-06T07:40:50.058" v="32968" actId="1038"/>
          <ac:spMkLst>
            <pc:docMk/>
            <pc:sldMk cId="4094901075" sldId="432"/>
            <ac:spMk id="51" creationId="{1E68B032-6DE1-C35D-46C3-0D67055F05D6}"/>
          </ac:spMkLst>
        </pc:spChg>
        <pc:spChg chg="add mod">
          <ac:chgData name="#TEY LI ZHANG EDMUND#" userId="f8d5f706-f011-458d-acca-19d704676dcc" providerId="ADAL" clId="{E8CD1CBA-EE55-46B7-BC67-D066E8E06736}" dt="2025-05-06T07:39:04.576" v="32954"/>
          <ac:spMkLst>
            <pc:docMk/>
            <pc:sldMk cId="4094901075" sldId="432"/>
            <ac:spMk id="56" creationId="{A5E11CB3-7B5A-DB20-5AF4-067C1AD4F2DC}"/>
          </ac:spMkLst>
        </pc:spChg>
        <pc:spChg chg="add mod">
          <ac:chgData name="#TEY LI ZHANG EDMUND#" userId="f8d5f706-f011-458d-acca-19d704676dcc" providerId="ADAL" clId="{E8CD1CBA-EE55-46B7-BC67-D066E8E06736}" dt="2025-05-06T07:39:04.576" v="32954"/>
          <ac:spMkLst>
            <pc:docMk/>
            <pc:sldMk cId="4094901075" sldId="432"/>
            <ac:spMk id="57" creationId="{3A47593D-F44C-AD90-313B-D638A9CA7165}"/>
          </ac:spMkLst>
        </pc:spChg>
        <pc:spChg chg="add mod">
          <ac:chgData name="#TEY LI ZHANG EDMUND#" userId="f8d5f706-f011-458d-acca-19d704676dcc" providerId="ADAL" clId="{E8CD1CBA-EE55-46B7-BC67-D066E8E06736}" dt="2025-05-06T07:41:41.546" v="32985"/>
          <ac:spMkLst>
            <pc:docMk/>
            <pc:sldMk cId="4094901075" sldId="432"/>
            <ac:spMk id="59" creationId="{D4336B2C-667A-EB72-ACAC-CBDE95D50753}"/>
          </ac:spMkLst>
        </pc:spChg>
        <pc:grpChg chg="mod ord">
          <ac:chgData name="#TEY LI ZHANG EDMUND#" userId="f8d5f706-f011-458d-acca-19d704676dcc" providerId="ADAL" clId="{E8CD1CBA-EE55-46B7-BC67-D066E8E06736}" dt="2025-05-06T07:42:07.120" v="32991" actId="1076"/>
          <ac:grpSpMkLst>
            <pc:docMk/>
            <pc:sldMk cId="4094901075" sldId="432"/>
            <ac:grpSpMk id="22" creationId="{6B06632D-4952-18E1-2A10-8F18C92E2CAA}"/>
          </ac:grpSpMkLst>
        </pc:grpChg>
      </pc:sldChg>
      <pc:sldChg chg="addSp delSp modSp add mod modTransition delAnim modAnim modNotesTx">
        <pc:chgData name="#TEY LI ZHANG EDMUND#" userId="f8d5f706-f011-458d-acca-19d704676dcc" providerId="ADAL" clId="{E8CD1CBA-EE55-46B7-BC67-D066E8E06736}" dt="2025-05-07T08:06:11.458" v="33772" actId="20577"/>
        <pc:sldMkLst>
          <pc:docMk/>
          <pc:sldMk cId="3270192744" sldId="433"/>
        </pc:sldMkLst>
        <pc:spChg chg="mod topLvl">
          <ac:chgData name="#TEY LI ZHANG EDMUND#" userId="f8d5f706-f011-458d-acca-19d704676dcc" providerId="ADAL" clId="{E8CD1CBA-EE55-46B7-BC67-D066E8E06736}" dt="2025-05-06T07:47:03.011" v="33032" actId="14100"/>
          <ac:spMkLst>
            <pc:docMk/>
            <pc:sldMk cId="3270192744" sldId="433"/>
            <ac:spMk id="27" creationId="{CB7C98C3-2C51-A5D3-6C07-976487FE4D5A}"/>
          </ac:spMkLst>
        </pc:spChg>
        <pc:spChg chg="mod">
          <ac:chgData name="#TEY LI ZHANG EDMUND#" userId="f8d5f706-f011-458d-acca-19d704676dcc" providerId="ADAL" clId="{E8CD1CBA-EE55-46B7-BC67-D066E8E06736}" dt="2025-05-06T07:45:03.125" v="33014" actId="20577"/>
          <ac:spMkLst>
            <pc:docMk/>
            <pc:sldMk cId="3270192744" sldId="433"/>
            <ac:spMk id="35" creationId="{5B8F0F4E-9C2D-8CFF-0E2D-AD71C68A39F0}"/>
          </ac:spMkLst>
        </pc:spChg>
        <pc:spChg chg="add mod">
          <ac:chgData name="#TEY LI ZHANG EDMUND#" userId="f8d5f706-f011-458d-acca-19d704676dcc" providerId="ADAL" clId="{E8CD1CBA-EE55-46B7-BC67-D066E8E06736}" dt="2025-05-06T07:45:52.662" v="33018"/>
          <ac:spMkLst>
            <pc:docMk/>
            <pc:sldMk cId="3270192744" sldId="433"/>
            <ac:spMk id="50" creationId="{7D9E2D01-065D-FFE6-7E84-568BC005D055}"/>
          </ac:spMkLst>
        </pc:spChg>
        <pc:spChg chg="add mod">
          <ac:chgData name="#TEY LI ZHANG EDMUND#" userId="f8d5f706-f011-458d-acca-19d704676dcc" providerId="ADAL" clId="{E8CD1CBA-EE55-46B7-BC67-D066E8E06736}" dt="2025-05-06T07:45:52.662" v="33018"/>
          <ac:spMkLst>
            <pc:docMk/>
            <pc:sldMk cId="3270192744" sldId="433"/>
            <ac:spMk id="51" creationId="{90CB6720-BC49-31B6-BEA6-FD42E108FC7F}"/>
          </ac:spMkLst>
        </pc:spChg>
        <pc:spChg chg="add mod">
          <ac:chgData name="#TEY LI ZHANG EDMUND#" userId="f8d5f706-f011-458d-acca-19d704676dcc" providerId="ADAL" clId="{E8CD1CBA-EE55-46B7-BC67-D066E8E06736}" dt="2025-05-06T07:45:52.662" v="33018"/>
          <ac:spMkLst>
            <pc:docMk/>
            <pc:sldMk cId="3270192744" sldId="433"/>
            <ac:spMk id="61" creationId="{B111E703-9C32-E6FD-DDC8-803D84BBF2F9}"/>
          </ac:spMkLst>
        </pc:spChg>
        <pc:spChg chg="add mod">
          <ac:chgData name="#TEY LI ZHANG EDMUND#" userId="f8d5f706-f011-458d-acca-19d704676dcc" providerId="ADAL" clId="{E8CD1CBA-EE55-46B7-BC67-D066E8E06736}" dt="2025-05-06T07:45:52.662" v="33018"/>
          <ac:spMkLst>
            <pc:docMk/>
            <pc:sldMk cId="3270192744" sldId="433"/>
            <ac:spMk id="62" creationId="{01687E5C-7A6A-932E-0F8D-23A70D73A15C}"/>
          </ac:spMkLst>
        </pc:spChg>
        <pc:spChg chg="add mod">
          <ac:chgData name="#TEY LI ZHANG EDMUND#" userId="f8d5f706-f011-458d-acca-19d704676dcc" providerId="ADAL" clId="{E8CD1CBA-EE55-46B7-BC67-D066E8E06736}" dt="2025-05-06T07:45:52.662" v="33018"/>
          <ac:spMkLst>
            <pc:docMk/>
            <pc:sldMk cId="3270192744" sldId="433"/>
            <ac:spMk id="192" creationId="{22B79D76-1FDA-42D0-0AB8-5E98593EE022}"/>
          </ac:spMkLst>
        </pc:spChg>
        <pc:spChg chg="add mod">
          <ac:chgData name="#TEY LI ZHANG EDMUND#" userId="f8d5f706-f011-458d-acca-19d704676dcc" providerId="ADAL" clId="{E8CD1CBA-EE55-46B7-BC67-D066E8E06736}" dt="2025-05-06T07:45:52.662" v="33018"/>
          <ac:spMkLst>
            <pc:docMk/>
            <pc:sldMk cId="3270192744" sldId="433"/>
            <ac:spMk id="195" creationId="{D9D6B81F-6C97-8C3D-A9C0-E22E19A5B300}"/>
          </ac:spMkLst>
        </pc:spChg>
        <pc:spChg chg="add mod">
          <ac:chgData name="#TEY LI ZHANG EDMUND#" userId="f8d5f706-f011-458d-acca-19d704676dcc" providerId="ADAL" clId="{E8CD1CBA-EE55-46B7-BC67-D066E8E06736}" dt="2025-05-06T07:45:52.662" v="33018"/>
          <ac:spMkLst>
            <pc:docMk/>
            <pc:sldMk cId="3270192744" sldId="433"/>
            <ac:spMk id="197" creationId="{4A3A2D42-3760-AA50-8C6A-4CD241C6FF45}"/>
          </ac:spMkLst>
        </pc:spChg>
        <pc:spChg chg="add mod">
          <ac:chgData name="#TEY LI ZHANG EDMUND#" userId="f8d5f706-f011-458d-acca-19d704676dcc" providerId="ADAL" clId="{E8CD1CBA-EE55-46B7-BC67-D066E8E06736}" dt="2025-05-06T07:45:52.662" v="33018"/>
          <ac:spMkLst>
            <pc:docMk/>
            <pc:sldMk cId="3270192744" sldId="433"/>
            <ac:spMk id="198" creationId="{2A3052F3-ACFF-87DA-AE99-952CDEA40EB1}"/>
          </ac:spMkLst>
        </pc:spChg>
        <pc:spChg chg="add mod">
          <ac:chgData name="#TEY LI ZHANG EDMUND#" userId="f8d5f706-f011-458d-acca-19d704676dcc" providerId="ADAL" clId="{E8CD1CBA-EE55-46B7-BC67-D066E8E06736}" dt="2025-05-06T07:53:49.338" v="33075" actId="1076"/>
          <ac:spMkLst>
            <pc:docMk/>
            <pc:sldMk cId="3270192744" sldId="433"/>
            <ac:spMk id="208" creationId="{3EB023C2-51D0-C255-9EBD-B3CBD48C6294}"/>
          </ac:spMkLst>
        </pc:spChg>
        <pc:spChg chg="mod ord">
          <ac:chgData name="#TEY LI ZHANG EDMUND#" userId="f8d5f706-f011-458d-acca-19d704676dcc" providerId="ADAL" clId="{E8CD1CBA-EE55-46B7-BC67-D066E8E06736}" dt="2025-05-06T08:02:05.431" v="33141" actId="1076"/>
          <ac:spMkLst>
            <pc:docMk/>
            <pc:sldMk cId="3270192744" sldId="433"/>
            <ac:spMk id="209" creationId="{8E7DD269-5256-DC62-8CB0-3D39AB8676D7}"/>
          </ac:spMkLst>
        </pc:spChg>
        <pc:spChg chg="add mod">
          <ac:chgData name="#TEY LI ZHANG EDMUND#" userId="f8d5f706-f011-458d-acca-19d704676dcc" providerId="ADAL" clId="{E8CD1CBA-EE55-46B7-BC67-D066E8E06736}" dt="2025-05-06T07:46:57.452" v="33030" actId="20577"/>
          <ac:spMkLst>
            <pc:docMk/>
            <pc:sldMk cId="3270192744" sldId="433"/>
            <ac:spMk id="213" creationId="{A0B7A969-D9BD-6426-776E-6CF10D129DB2}"/>
          </ac:spMkLst>
        </pc:spChg>
        <pc:spChg chg="add mod">
          <ac:chgData name="#TEY LI ZHANG EDMUND#" userId="f8d5f706-f011-458d-acca-19d704676dcc" providerId="ADAL" clId="{E8CD1CBA-EE55-46B7-BC67-D066E8E06736}" dt="2025-05-06T07:46:48.169" v="33027" actId="1076"/>
          <ac:spMkLst>
            <pc:docMk/>
            <pc:sldMk cId="3270192744" sldId="433"/>
            <ac:spMk id="214" creationId="{35145CF0-3ECA-27DF-1E5C-EEF9172ECE36}"/>
          </ac:spMkLst>
        </pc:spChg>
        <pc:spChg chg="add mod">
          <ac:chgData name="#TEY LI ZHANG EDMUND#" userId="f8d5f706-f011-458d-acca-19d704676dcc" providerId="ADAL" clId="{E8CD1CBA-EE55-46B7-BC67-D066E8E06736}" dt="2025-05-06T07:46:48.169" v="33027" actId="1076"/>
          <ac:spMkLst>
            <pc:docMk/>
            <pc:sldMk cId="3270192744" sldId="433"/>
            <ac:spMk id="215" creationId="{3CEACD05-8E1C-EA1F-BE5B-05839AF7D0F4}"/>
          </ac:spMkLst>
        </pc:spChg>
        <pc:spChg chg="add mod">
          <ac:chgData name="#TEY LI ZHANG EDMUND#" userId="f8d5f706-f011-458d-acca-19d704676dcc" providerId="ADAL" clId="{E8CD1CBA-EE55-46B7-BC67-D066E8E06736}" dt="2025-05-06T07:46:48.169" v="33027" actId="1076"/>
          <ac:spMkLst>
            <pc:docMk/>
            <pc:sldMk cId="3270192744" sldId="433"/>
            <ac:spMk id="216" creationId="{6149217E-2771-9BF7-C0E3-21FF5668FC8B}"/>
          </ac:spMkLst>
        </pc:spChg>
        <pc:spChg chg="add mod">
          <ac:chgData name="#TEY LI ZHANG EDMUND#" userId="f8d5f706-f011-458d-acca-19d704676dcc" providerId="ADAL" clId="{E8CD1CBA-EE55-46B7-BC67-D066E8E06736}" dt="2025-05-06T07:46:48.169" v="33027" actId="1076"/>
          <ac:spMkLst>
            <pc:docMk/>
            <pc:sldMk cId="3270192744" sldId="433"/>
            <ac:spMk id="217" creationId="{0C6B9E8E-5877-1014-D953-0BCF28031BF8}"/>
          </ac:spMkLst>
        </pc:spChg>
        <pc:spChg chg="add mod">
          <ac:chgData name="#TEY LI ZHANG EDMUND#" userId="f8d5f706-f011-458d-acca-19d704676dcc" providerId="ADAL" clId="{E8CD1CBA-EE55-46B7-BC67-D066E8E06736}" dt="2025-05-06T07:46:48.169" v="33027" actId="1076"/>
          <ac:spMkLst>
            <pc:docMk/>
            <pc:sldMk cId="3270192744" sldId="433"/>
            <ac:spMk id="218" creationId="{09974C2F-3952-9CBE-6E93-60C153D060A7}"/>
          </ac:spMkLst>
        </pc:spChg>
        <pc:spChg chg="add mod">
          <ac:chgData name="#TEY LI ZHANG EDMUND#" userId="f8d5f706-f011-458d-acca-19d704676dcc" providerId="ADAL" clId="{E8CD1CBA-EE55-46B7-BC67-D066E8E06736}" dt="2025-05-06T07:46:48.169" v="33027" actId="1076"/>
          <ac:spMkLst>
            <pc:docMk/>
            <pc:sldMk cId="3270192744" sldId="433"/>
            <ac:spMk id="219" creationId="{3A911257-0FC1-5E6E-8089-8300206B1055}"/>
          </ac:spMkLst>
        </pc:spChg>
        <pc:spChg chg="add mod">
          <ac:chgData name="#TEY LI ZHANG EDMUND#" userId="f8d5f706-f011-458d-acca-19d704676dcc" providerId="ADAL" clId="{E8CD1CBA-EE55-46B7-BC67-D066E8E06736}" dt="2025-05-06T07:46:48.169" v="33027" actId="1076"/>
          <ac:spMkLst>
            <pc:docMk/>
            <pc:sldMk cId="3270192744" sldId="433"/>
            <ac:spMk id="220" creationId="{6EE45D58-9E2D-CBFB-0E78-69AD606711CD}"/>
          </ac:spMkLst>
        </pc:spChg>
        <pc:spChg chg="add mod">
          <ac:chgData name="#TEY LI ZHANG EDMUND#" userId="f8d5f706-f011-458d-acca-19d704676dcc" providerId="ADAL" clId="{E8CD1CBA-EE55-46B7-BC67-D066E8E06736}" dt="2025-05-06T07:46:48.169" v="33027" actId="1076"/>
          <ac:spMkLst>
            <pc:docMk/>
            <pc:sldMk cId="3270192744" sldId="433"/>
            <ac:spMk id="222" creationId="{EFD4AB2D-F2FB-AA5A-7C5C-7722587A777E}"/>
          </ac:spMkLst>
        </pc:spChg>
        <pc:spChg chg="add mod">
          <ac:chgData name="#TEY LI ZHANG EDMUND#" userId="f8d5f706-f011-458d-acca-19d704676dcc" providerId="ADAL" clId="{E8CD1CBA-EE55-46B7-BC67-D066E8E06736}" dt="2025-05-06T07:46:48.169" v="33027" actId="1076"/>
          <ac:spMkLst>
            <pc:docMk/>
            <pc:sldMk cId="3270192744" sldId="433"/>
            <ac:spMk id="223" creationId="{1EFF928D-13F8-38FC-23DC-A7AF17AF00BF}"/>
          </ac:spMkLst>
        </pc:spChg>
        <pc:spChg chg="add mod">
          <ac:chgData name="#TEY LI ZHANG EDMUND#" userId="f8d5f706-f011-458d-acca-19d704676dcc" providerId="ADAL" clId="{E8CD1CBA-EE55-46B7-BC67-D066E8E06736}" dt="2025-05-06T07:46:58.667" v="33031" actId="20577"/>
          <ac:spMkLst>
            <pc:docMk/>
            <pc:sldMk cId="3270192744" sldId="433"/>
            <ac:spMk id="224" creationId="{308E612B-1D74-C83A-6551-E99E169087B6}"/>
          </ac:spMkLst>
        </pc:spChg>
        <pc:spChg chg="add mod">
          <ac:chgData name="#TEY LI ZHANG EDMUND#" userId="f8d5f706-f011-458d-acca-19d704676dcc" providerId="ADAL" clId="{E8CD1CBA-EE55-46B7-BC67-D066E8E06736}" dt="2025-05-06T07:46:55.781" v="33029" actId="1076"/>
          <ac:spMkLst>
            <pc:docMk/>
            <pc:sldMk cId="3270192744" sldId="433"/>
            <ac:spMk id="225" creationId="{297C2F3E-5242-D6F5-EBF8-13F0B05029B6}"/>
          </ac:spMkLst>
        </pc:spChg>
        <pc:spChg chg="add mod">
          <ac:chgData name="#TEY LI ZHANG EDMUND#" userId="f8d5f706-f011-458d-acca-19d704676dcc" providerId="ADAL" clId="{E8CD1CBA-EE55-46B7-BC67-D066E8E06736}" dt="2025-05-06T07:46:55.781" v="33029" actId="1076"/>
          <ac:spMkLst>
            <pc:docMk/>
            <pc:sldMk cId="3270192744" sldId="433"/>
            <ac:spMk id="226" creationId="{C92DB0F8-3AB1-811F-EE56-D79BAD6A24B3}"/>
          </ac:spMkLst>
        </pc:spChg>
        <pc:spChg chg="add mod">
          <ac:chgData name="#TEY LI ZHANG EDMUND#" userId="f8d5f706-f011-458d-acca-19d704676dcc" providerId="ADAL" clId="{E8CD1CBA-EE55-46B7-BC67-D066E8E06736}" dt="2025-05-06T07:46:55.781" v="33029" actId="1076"/>
          <ac:spMkLst>
            <pc:docMk/>
            <pc:sldMk cId="3270192744" sldId="433"/>
            <ac:spMk id="227" creationId="{12DE08F0-21D6-4528-742A-BB18024FDEFC}"/>
          </ac:spMkLst>
        </pc:spChg>
        <pc:spChg chg="add mod">
          <ac:chgData name="#TEY LI ZHANG EDMUND#" userId="f8d5f706-f011-458d-acca-19d704676dcc" providerId="ADAL" clId="{E8CD1CBA-EE55-46B7-BC67-D066E8E06736}" dt="2025-05-06T07:46:55.781" v="33029" actId="1076"/>
          <ac:spMkLst>
            <pc:docMk/>
            <pc:sldMk cId="3270192744" sldId="433"/>
            <ac:spMk id="228" creationId="{316CD10B-1CCA-FB9C-4758-65DAA5C6116A}"/>
          </ac:spMkLst>
        </pc:spChg>
        <pc:spChg chg="add mod">
          <ac:chgData name="#TEY LI ZHANG EDMUND#" userId="f8d5f706-f011-458d-acca-19d704676dcc" providerId="ADAL" clId="{E8CD1CBA-EE55-46B7-BC67-D066E8E06736}" dt="2025-05-06T07:46:55.781" v="33029" actId="1076"/>
          <ac:spMkLst>
            <pc:docMk/>
            <pc:sldMk cId="3270192744" sldId="433"/>
            <ac:spMk id="230" creationId="{D1F103CA-971B-FD07-B7ED-9A7CB89C3638}"/>
          </ac:spMkLst>
        </pc:spChg>
        <pc:spChg chg="add mod">
          <ac:chgData name="#TEY LI ZHANG EDMUND#" userId="f8d5f706-f011-458d-acca-19d704676dcc" providerId="ADAL" clId="{E8CD1CBA-EE55-46B7-BC67-D066E8E06736}" dt="2025-05-06T07:46:55.781" v="33029" actId="1076"/>
          <ac:spMkLst>
            <pc:docMk/>
            <pc:sldMk cId="3270192744" sldId="433"/>
            <ac:spMk id="231" creationId="{A53C2D6D-7A98-0480-FB24-EC2AFC82C488}"/>
          </ac:spMkLst>
        </pc:spChg>
        <pc:spChg chg="add mod">
          <ac:chgData name="#TEY LI ZHANG EDMUND#" userId="f8d5f706-f011-458d-acca-19d704676dcc" providerId="ADAL" clId="{E8CD1CBA-EE55-46B7-BC67-D066E8E06736}" dt="2025-05-06T07:46:55.781" v="33029" actId="1076"/>
          <ac:spMkLst>
            <pc:docMk/>
            <pc:sldMk cId="3270192744" sldId="433"/>
            <ac:spMk id="232" creationId="{E033BC11-F5C2-52F0-D01B-FCF8B433F48D}"/>
          </ac:spMkLst>
        </pc:spChg>
        <pc:spChg chg="add mod">
          <ac:chgData name="#TEY LI ZHANG EDMUND#" userId="f8d5f706-f011-458d-acca-19d704676dcc" providerId="ADAL" clId="{E8CD1CBA-EE55-46B7-BC67-D066E8E06736}" dt="2025-05-06T07:46:55.781" v="33029" actId="1076"/>
          <ac:spMkLst>
            <pc:docMk/>
            <pc:sldMk cId="3270192744" sldId="433"/>
            <ac:spMk id="233" creationId="{78C8F9A4-8E94-5611-9218-6CD467C35C2A}"/>
          </ac:spMkLst>
        </pc:spChg>
        <pc:spChg chg="add mod">
          <ac:chgData name="#TEY LI ZHANG EDMUND#" userId="f8d5f706-f011-458d-acca-19d704676dcc" providerId="ADAL" clId="{E8CD1CBA-EE55-46B7-BC67-D066E8E06736}" dt="2025-05-06T07:46:55.781" v="33029" actId="1076"/>
          <ac:spMkLst>
            <pc:docMk/>
            <pc:sldMk cId="3270192744" sldId="433"/>
            <ac:spMk id="234" creationId="{1DE3D5C5-BC85-62B9-850A-810F7AC0C14C}"/>
          </ac:spMkLst>
        </pc:spChg>
        <pc:spChg chg="add mod ord">
          <ac:chgData name="#TEY LI ZHANG EDMUND#" userId="f8d5f706-f011-458d-acca-19d704676dcc" providerId="ADAL" clId="{E8CD1CBA-EE55-46B7-BC67-D066E8E06736}" dt="2025-05-06T07:56:22.780" v="33097" actId="1076"/>
          <ac:spMkLst>
            <pc:docMk/>
            <pc:sldMk cId="3270192744" sldId="433"/>
            <ac:spMk id="236" creationId="{CC611FCB-D99C-B28C-7014-3A80C8A2D8F8}"/>
          </ac:spMkLst>
        </pc:spChg>
        <pc:spChg chg="add mod">
          <ac:chgData name="#TEY LI ZHANG EDMUND#" userId="f8d5f706-f011-458d-acca-19d704676dcc" providerId="ADAL" clId="{E8CD1CBA-EE55-46B7-BC67-D066E8E06736}" dt="2025-05-06T07:54:12.310" v="33076" actId="1076"/>
          <ac:spMkLst>
            <pc:docMk/>
            <pc:sldMk cId="3270192744" sldId="433"/>
            <ac:spMk id="237" creationId="{C998ABDD-6E93-C79F-977F-AFC2B819385E}"/>
          </ac:spMkLst>
        </pc:spChg>
        <pc:spChg chg="add mod ord">
          <ac:chgData name="#TEY LI ZHANG EDMUND#" userId="f8d5f706-f011-458d-acca-19d704676dcc" providerId="ADAL" clId="{E8CD1CBA-EE55-46B7-BC67-D066E8E06736}" dt="2025-05-06T07:57:44.346" v="33112" actId="1036"/>
          <ac:spMkLst>
            <pc:docMk/>
            <pc:sldMk cId="3270192744" sldId="433"/>
            <ac:spMk id="238" creationId="{7D0B878A-F466-E71A-6BDE-63EE7CE234B7}"/>
          </ac:spMkLst>
        </pc:spChg>
        <pc:spChg chg="add mod ord">
          <ac:chgData name="#TEY LI ZHANG EDMUND#" userId="f8d5f706-f011-458d-acca-19d704676dcc" providerId="ADAL" clId="{E8CD1CBA-EE55-46B7-BC67-D066E8E06736}" dt="2025-05-06T07:58:08.012" v="33116" actId="1076"/>
          <ac:spMkLst>
            <pc:docMk/>
            <pc:sldMk cId="3270192744" sldId="433"/>
            <ac:spMk id="239" creationId="{8F4F0C74-963C-6DF1-D407-E264237F826C}"/>
          </ac:spMkLst>
        </pc:spChg>
        <pc:cxnChg chg="add mod">
          <ac:chgData name="#TEY LI ZHANG EDMUND#" userId="f8d5f706-f011-458d-acca-19d704676dcc" providerId="ADAL" clId="{E8CD1CBA-EE55-46B7-BC67-D066E8E06736}" dt="2025-05-06T07:46:20.389" v="33021"/>
          <ac:cxnSpMkLst>
            <pc:docMk/>
            <pc:sldMk cId="3270192744" sldId="433"/>
            <ac:cxnSpMk id="212" creationId="{71B7AEE4-B25E-399E-3134-3620656ADD31}"/>
          </ac:cxnSpMkLst>
        </pc:cxnChg>
      </pc:sldChg>
      <pc:sldChg chg="modSp add del modNotesTx">
        <pc:chgData name="#TEY LI ZHANG EDMUND#" userId="f8d5f706-f011-458d-acca-19d704676dcc" providerId="ADAL" clId="{E8CD1CBA-EE55-46B7-BC67-D066E8E06736}" dt="2025-05-06T08:32:04.944" v="33335" actId="2696"/>
        <pc:sldMkLst>
          <pc:docMk/>
          <pc:sldMk cId="3036902729" sldId="434"/>
        </pc:sldMkLst>
      </pc:sldChg>
      <pc:sldChg chg="add del mod modShow">
        <pc:chgData name="#TEY LI ZHANG EDMUND#" userId="f8d5f706-f011-458d-acca-19d704676dcc" providerId="ADAL" clId="{E8CD1CBA-EE55-46B7-BC67-D066E8E06736}" dt="2025-05-10T02:37:21.473" v="34724" actId="47"/>
        <pc:sldMkLst>
          <pc:docMk/>
          <pc:sldMk cId="3848635791" sldId="434"/>
        </pc:sldMkLst>
      </pc:sldChg>
      <pc:sldChg chg="addSp delSp modSp add mod ord modAnim modNotesTx">
        <pc:chgData name="#TEY LI ZHANG EDMUND#" userId="f8d5f706-f011-458d-acca-19d704676dcc" providerId="ADAL" clId="{E8CD1CBA-EE55-46B7-BC67-D066E8E06736}" dt="2025-05-08T10:44:13.201" v="34723" actId="20577"/>
        <pc:sldMkLst>
          <pc:docMk/>
          <pc:sldMk cId="2619204036" sldId="435"/>
        </pc:sldMkLst>
        <pc:spChg chg="mod">
          <ac:chgData name="#TEY LI ZHANG EDMUND#" userId="f8d5f706-f011-458d-acca-19d704676dcc" providerId="ADAL" clId="{E8CD1CBA-EE55-46B7-BC67-D066E8E06736}" dt="2025-05-06T07:27:21.766" v="32932" actId="1038"/>
          <ac:spMkLst>
            <pc:docMk/>
            <pc:sldMk cId="2619204036" sldId="435"/>
            <ac:spMk id="3" creationId="{79D8C6A3-EB91-F946-9A42-CE3AE339380D}"/>
          </ac:spMkLst>
        </pc:spChg>
        <pc:spChg chg="mod">
          <ac:chgData name="#TEY LI ZHANG EDMUND#" userId="f8d5f706-f011-458d-acca-19d704676dcc" providerId="ADAL" clId="{E8CD1CBA-EE55-46B7-BC67-D066E8E06736}" dt="2025-05-06T07:27:21.766" v="32932" actId="1038"/>
          <ac:spMkLst>
            <pc:docMk/>
            <pc:sldMk cId="2619204036" sldId="435"/>
            <ac:spMk id="8" creationId="{027D0E1A-26DB-D70B-0015-D341B42902E1}"/>
          </ac:spMkLst>
        </pc:spChg>
        <pc:spChg chg="mod">
          <ac:chgData name="#TEY LI ZHANG EDMUND#" userId="f8d5f706-f011-458d-acca-19d704676dcc" providerId="ADAL" clId="{E8CD1CBA-EE55-46B7-BC67-D066E8E06736}" dt="2025-05-06T07:27:21.766" v="32932" actId="1038"/>
          <ac:spMkLst>
            <pc:docMk/>
            <pc:sldMk cId="2619204036" sldId="435"/>
            <ac:spMk id="9" creationId="{505751FE-3AE8-18C7-1C28-C0DD540A5E6C}"/>
          </ac:spMkLst>
        </pc:spChg>
        <pc:spChg chg="mod">
          <ac:chgData name="#TEY LI ZHANG EDMUND#" userId="f8d5f706-f011-458d-acca-19d704676dcc" providerId="ADAL" clId="{E8CD1CBA-EE55-46B7-BC67-D066E8E06736}" dt="2025-05-06T07:27:21.766" v="32932" actId="1038"/>
          <ac:spMkLst>
            <pc:docMk/>
            <pc:sldMk cId="2619204036" sldId="435"/>
            <ac:spMk id="17" creationId="{5B1CCF45-21C8-4254-7601-1085AB5AFD07}"/>
          </ac:spMkLst>
        </pc:spChg>
        <pc:spChg chg="mod">
          <ac:chgData name="#TEY LI ZHANG EDMUND#" userId="f8d5f706-f011-458d-acca-19d704676dcc" providerId="ADAL" clId="{E8CD1CBA-EE55-46B7-BC67-D066E8E06736}" dt="2025-05-06T07:27:21.766" v="32932" actId="1038"/>
          <ac:spMkLst>
            <pc:docMk/>
            <pc:sldMk cId="2619204036" sldId="435"/>
            <ac:spMk id="18" creationId="{DE296BFF-774E-63FA-355D-7228A283459F}"/>
          </ac:spMkLst>
        </pc:spChg>
        <pc:spChg chg="mod">
          <ac:chgData name="#TEY LI ZHANG EDMUND#" userId="f8d5f706-f011-458d-acca-19d704676dcc" providerId="ADAL" clId="{E8CD1CBA-EE55-46B7-BC67-D066E8E06736}" dt="2025-05-06T07:10:52.879" v="32819" actId="5793"/>
          <ac:spMkLst>
            <pc:docMk/>
            <pc:sldMk cId="2619204036" sldId="435"/>
            <ac:spMk id="35" creationId="{3EEC76AA-3373-ED0F-CA97-51A02AFC873F}"/>
          </ac:spMkLst>
        </pc:spChg>
      </pc:sldChg>
      <pc:sldChg chg="add del mod modShow">
        <pc:chgData name="#TEY LI ZHANG EDMUND#" userId="f8d5f706-f011-458d-acca-19d704676dcc" providerId="ADAL" clId="{E8CD1CBA-EE55-46B7-BC67-D066E8E06736}" dt="2025-05-10T02:37:21.473" v="34724" actId="47"/>
        <pc:sldMkLst>
          <pc:docMk/>
          <pc:sldMk cId="196095980" sldId="436"/>
        </pc:sldMkLst>
      </pc:sldChg>
      <pc:sldChg chg="add del">
        <pc:chgData name="#TEY LI ZHANG EDMUND#" userId="f8d5f706-f011-458d-acca-19d704676dcc" providerId="ADAL" clId="{E8CD1CBA-EE55-46B7-BC67-D066E8E06736}" dt="2025-05-06T08:32:04.944" v="33335" actId="2696"/>
        <pc:sldMkLst>
          <pc:docMk/>
          <pc:sldMk cId="1406735633" sldId="436"/>
        </pc:sldMkLst>
      </pc:sldChg>
      <pc:sldChg chg="addSp delSp modSp add mod modTransition delAnim modAnim modNotesTx">
        <pc:chgData name="#TEY LI ZHANG EDMUND#" userId="f8d5f706-f011-458d-acca-19d704676dcc" providerId="ADAL" clId="{E8CD1CBA-EE55-46B7-BC67-D066E8E06736}" dt="2025-05-08T02:19:49.347" v="33778"/>
        <pc:sldMkLst>
          <pc:docMk/>
          <pc:sldMk cId="3112688443" sldId="437"/>
        </pc:sldMkLst>
        <pc:spChg chg="mod">
          <ac:chgData name="#TEY LI ZHANG EDMUND#" userId="f8d5f706-f011-458d-acca-19d704676dcc" providerId="ADAL" clId="{E8CD1CBA-EE55-46B7-BC67-D066E8E06736}" dt="2025-05-06T08:11:11.259" v="33163"/>
          <ac:spMkLst>
            <pc:docMk/>
            <pc:sldMk cId="3112688443" sldId="437"/>
            <ac:spMk id="8" creationId="{CEDCAB21-1F7A-90F8-1FED-49A8F0B93591}"/>
          </ac:spMkLst>
        </pc:spChg>
        <pc:spChg chg="add mod">
          <ac:chgData name="#TEY LI ZHANG EDMUND#" userId="f8d5f706-f011-458d-acca-19d704676dcc" providerId="ADAL" clId="{E8CD1CBA-EE55-46B7-BC67-D066E8E06736}" dt="2025-05-06T08:29:02.455" v="33305" actId="1076"/>
          <ac:spMkLst>
            <pc:docMk/>
            <pc:sldMk cId="3112688443" sldId="437"/>
            <ac:spMk id="20" creationId="{462D98D6-C775-0F16-A0D8-618924AB6710}"/>
          </ac:spMkLst>
        </pc:spChg>
        <pc:spChg chg="add mod">
          <ac:chgData name="#TEY LI ZHANG EDMUND#" userId="f8d5f706-f011-458d-acca-19d704676dcc" providerId="ADAL" clId="{E8CD1CBA-EE55-46B7-BC67-D066E8E06736}" dt="2025-05-06T08:27:06.896" v="33268" actId="1076"/>
          <ac:spMkLst>
            <pc:docMk/>
            <pc:sldMk cId="3112688443" sldId="437"/>
            <ac:spMk id="21" creationId="{07C81F30-1647-4F2A-DBF5-0C38BC334706}"/>
          </ac:spMkLst>
        </pc:spChg>
        <pc:spChg chg="add mod">
          <ac:chgData name="#TEY LI ZHANG EDMUND#" userId="f8d5f706-f011-458d-acca-19d704676dcc" providerId="ADAL" clId="{E8CD1CBA-EE55-46B7-BC67-D066E8E06736}" dt="2025-05-06T08:27:54.364" v="33279" actId="1076"/>
          <ac:spMkLst>
            <pc:docMk/>
            <pc:sldMk cId="3112688443" sldId="437"/>
            <ac:spMk id="22" creationId="{6E90F4BE-4E29-88ED-E17E-8159105FBB61}"/>
          </ac:spMkLst>
        </pc:spChg>
        <pc:spChg chg="add mod">
          <ac:chgData name="#TEY LI ZHANG EDMUND#" userId="f8d5f706-f011-458d-acca-19d704676dcc" providerId="ADAL" clId="{E8CD1CBA-EE55-46B7-BC67-D066E8E06736}" dt="2025-05-06T08:28:11.277" v="33281" actId="1076"/>
          <ac:spMkLst>
            <pc:docMk/>
            <pc:sldMk cId="3112688443" sldId="437"/>
            <ac:spMk id="23" creationId="{34608344-053E-E140-38E3-BF1EDDDF0FEF}"/>
          </ac:spMkLst>
        </pc:spChg>
        <pc:spChg chg="add mod">
          <ac:chgData name="#TEY LI ZHANG EDMUND#" userId="f8d5f706-f011-458d-acca-19d704676dcc" providerId="ADAL" clId="{E8CD1CBA-EE55-46B7-BC67-D066E8E06736}" dt="2025-05-06T08:28:37.775" v="33288" actId="1076"/>
          <ac:spMkLst>
            <pc:docMk/>
            <pc:sldMk cId="3112688443" sldId="437"/>
            <ac:spMk id="24" creationId="{D4D323C1-1D1E-BD94-95EC-F38B1C7FA21C}"/>
          </ac:spMkLst>
        </pc:spChg>
        <pc:spChg chg="add mod">
          <ac:chgData name="#TEY LI ZHANG EDMUND#" userId="f8d5f706-f011-458d-acca-19d704676dcc" providerId="ADAL" clId="{E8CD1CBA-EE55-46B7-BC67-D066E8E06736}" dt="2025-05-06T08:29:34.115" v="33310" actId="1076"/>
          <ac:spMkLst>
            <pc:docMk/>
            <pc:sldMk cId="3112688443" sldId="437"/>
            <ac:spMk id="25" creationId="{91DCA7B1-4D0A-8661-1A53-47FF5709CF4E}"/>
          </ac:spMkLst>
        </pc:spChg>
        <pc:spChg chg="add mod">
          <ac:chgData name="#TEY LI ZHANG EDMUND#" userId="f8d5f706-f011-458d-acca-19d704676dcc" providerId="ADAL" clId="{E8CD1CBA-EE55-46B7-BC67-D066E8E06736}" dt="2025-05-06T08:29:58.241" v="33316" actId="1076"/>
          <ac:spMkLst>
            <pc:docMk/>
            <pc:sldMk cId="3112688443" sldId="437"/>
            <ac:spMk id="26" creationId="{62626624-5DCB-812E-5D9B-777BA15847AD}"/>
          </ac:spMkLst>
        </pc:spChg>
        <pc:spChg chg="mod">
          <ac:chgData name="#TEY LI ZHANG EDMUND#" userId="f8d5f706-f011-458d-acca-19d704676dcc" providerId="ADAL" clId="{E8CD1CBA-EE55-46B7-BC67-D066E8E06736}" dt="2025-05-07T08:04:51.766" v="33756" actId="20577"/>
          <ac:spMkLst>
            <pc:docMk/>
            <pc:sldMk cId="3112688443" sldId="437"/>
            <ac:spMk id="35" creationId="{C31A5796-71FF-E809-BE98-B0487B939C9A}"/>
          </ac:spMkLst>
        </pc:spChg>
        <pc:spChg chg="mod">
          <ac:chgData name="#TEY LI ZHANG EDMUND#" userId="f8d5f706-f011-458d-acca-19d704676dcc" providerId="ADAL" clId="{E8CD1CBA-EE55-46B7-BC67-D066E8E06736}" dt="2025-05-06T08:10:42.767" v="33158" actId="20577"/>
          <ac:spMkLst>
            <pc:docMk/>
            <pc:sldMk cId="3112688443" sldId="437"/>
            <ac:spMk id="195" creationId="{661E07B5-0404-680F-42ED-ADCEAA03E71D}"/>
          </ac:spMkLst>
        </pc:spChg>
        <pc:spChg chg="mod">
          <ac:chgData name="#TEY LI ZHANG EDMUND#" userId="f8d5f706-f011-458d-acca-19d704676dcc" providerId="ADAL" clId="{E8CD1CBA-EE55-46B7-BC67-D066E8E06736}" dt="2025-05-06T08:10:38.726" v="33157" actId="20577"/>
          <ac:spMkLst>
            <pc:docMk/>
            <pc:sldMk cId="3112688443" sldId="437"/>
            <ac:spMk id="196" creationId="{D1D5872C-4671-3B61-E98B-C9FE184C02E9}"/>
          </ac:spMkLst>
        </pc:spChg>
        <pc:spChg chg="mod ord">
          <ac:chgData name="#TEY LI ZHANG EDMUND#" userId="f8d5f706-f011-458d-acca-19d704676dcc" providerId="ADAL" clId="{E8CD1CBA-EE55-46B7-BC67-D066E8E06736}" dt="2025-05-06T08:23:28.373" v="33232" actId="166"/>
          <ac:spMkLst>
            <pc:docMk/>
            <pc:sldMk cId="3112688443" sldId="437"/>
            <ac:spMk id="208" creationId="{5759A47F-9C87-92C6-CB89-B290B465D64E}"/>
          </ac:spMkLst>
        </pc:spChg>
        <pc:spChg chg="mod ord">
          <ac:chgData name="#TEY LI ZHANG EDMUND#" userId="f8d5f706-f011-458d-acca-19d704676dcc" providerId="ADAL" clId="{E8CD1CBA-EE55-46B7-BC67-D066E8E06736}" dt="2025-05-06T08:23:28.373" v="33232" actId="166"/>
          <ac:spMkLst>
            <pc:docMk/>
            <pc:sldMk cId="3112688443" sldId="437"/>
            <ac:spMk id="209" creationId="{C9550774-18F5-B625-CC1E-839FD8F92FE6}"/>
          </ac:spMkLst>
        </pc:spChg>
        <pc:spChg chg="mod">
          <ac:chgData name="#TEY LI ZHANG EDMUND#" userId="f8d5f706-f011-458d-acca-19d704676dcc" providerId="ADAL" clId="{E8CD1CBA-EE55-46B7-BC67-D066E8E06736}" dt="2025-05-06T08:10:47.459" v="33160" actId="20577"/>
          <ac:spMkLst>
            <pc:docMk/>
            <pc:sldMk cId="3112688443" sldId="437"/>
            <ac:spMk id="219" creationId="{75AF6B22-8978-0782-D035-FE05F295C172}"/>
          </ac:spMkLst>
        </pc:spChg>
        <pc:spChg chg="mod">
          <ac:chgData name="#TEY LI ZHANG EDMUND#" userId="f8d5f706-f011-458d-acca-19d704676dcc" providerId="ADAL" clId="{E8CD1CBA-EE55-46B7-BC67-D066E8E06736}" dt="2025-05-06T08:10:45.442" v="33159" actId="20577"/>
          <ac:spMkLst>
            <pc:docMk/>
            <pc:sldMk cId="3112688443" sldId="437"/>
            <ac:spMk id="220" creationId="{E574F90B-6E6A-AFF0-C5BF-3C11F8C1DBEB}"/>
          </ac:spMkLst>
        </pc:spChg>
        <pc:spChg chg="mod">
          <ac:chgData name="#TEY LI ZHANG EDMUND#" userId="f8d5f706-f011-458d-acca-19d704676dcc" providerId="ADAL" clId="{E8CD1CBA-EE55-46B7-BC67-D066E8E06736}" dt="2025-05-06T08:10:53.056" v="33162" actId="20577"/>
          <ac:spMkLst>
            <pc:docMk/>
            <pc:sldMk cId="3112688443" sldId="437"/>
            <ac:spMk id="230" creationId="{9B83472C-5179-F004-4D8A-68A93ED7B1B2}"/>
          </ac:spMkLst>
        </pc:spChg>
        <pc:spChg chg="mod">
          <ac:chgData name="#TEY LI ZHANG EDMUND#" userId="f8d5f706-f011-458d-acca-19d704676dcc" providerId="ADAL" clId="{E8CD1CBA-EE55-46B7-BC67-D066E8E06736}" dt="2025-05-06T08:10:51.044" v="33161" actId="20577"/>
          <ac:spMkLst>
            <pc:docMk/>
            <pc:sldMk cId="3112688443" sldId="437"/>
            <ac:spMk id="231" creationId="{F5EE918A-ED58-AC4A-4C06-D791133F8790}"/>
          </ac:spMkLst>
        </pc:spChg>
        <pc:spChg chg="mod ord">
          <ac:chgData name="#TEY LI ZHANG EDMUND#" userId="f8d5f706-f011-458d-acca-19d704676dcc" providerId="ADAL" clId="{E8CD1CBA-EE55-46B7-BC67-D066E8E06736}" dt="2025-05-06T08:23:28.373" v="33232" actId="166"/>
          <ac:spMkLst>
            <pc:docMk/>
            <pc:sldMk cId="3112688443" sldId="437"/>
            <ac:spMk id="236" creationId="{A19807D6-2F5A-B23B-A835-05FE66E2D75B}"/>
          </ac:spMkLst>
        </pc:spChg>
        <pc:spChg chg="mod ord">
          <ac:chgData name="#TEY LI ZHANG EDMUND#" userId="f8d5f706-f011-458d-acca-19d704676dcc" providerId="ADAL" clId="{E8CD1CBA-EE55-46B7-BC67-D066E8E06736}" dt="2025-05-06T08:23:28.373" v="33232" actId="166"/>
          <ac:spMkLst>
            <pc:docMk/>
            <pc:sldMk cId="3112688443" sldId="437"/>
            <ac:spMk id="237" creationId="{DE5C8D97-446D-CCD5-4287-394A2AFA0C78}"/>
          </ac:spMkLst>
        </pc:spChg>
        <pc:spChg chg="mod ord">
          <ac:chgData name="#TEY LI ZHANG EDMUND#" userId="f8d5f706-f011-458d-acca-19d704676dcc" providerId="ADAL" clId="{E8CD1CBA-EE55-46B7-BC67-D066E8E06736}" dt="2025-05-06T08:23:28.373" v="33232" actId="166"/>
          <ac:spMkLst>
            <pc:docMk/>
            <pc:sldMk cId="3112688443" sldId="437"/>
            <ac:spMk id="238" creationId="{845B8D71-892D-6587-E654-EAA37FAF4D29}"/>
          </ac:spMkLst>
        </pc:spChg>
        <pc:spChg chg="mod ord">
          <ac:chgData name="#TEY LI ZHANG EDMUND#" userId="f8d5f706-f011-458d-acca-19d704676dcc" providerId="ADAL" clId="{E8CD1CBA-EE55-46B7-BC67-D066E8E06736}" dt="2025-05-06T08:23:28.373" v="33232" actId="166"/>
          <ac:spMkLst>
            <pc:docMk/>
            <pc:sldMk cId="3112688443" sldId="437"/>
            <ac:spMk id="239" creationId="{D69BBE86-A636-C586-D87B-14AAA510E0A0}"/>
          </ac:spMkLst>
        </pc:spChg>
        <pc:grpChg chg="add mod">
          <ac:chgData name="#TEY LI ZHANG EDMUND#" userId="f8d5f706-f011-458d-acca-19d704676dcc" providerId="ADAL" clId="{E8CD1CBA-EE55-46B7-BC67-D066E8E06736}" dt="2025-05-06T08:13:35.037" v="33174" actId="1076"/>
          <ac:grpSpMkLst>
            <pc:docMk/>
            <pc:sldMk cId="3112688443" sldId="437"/>
            <ac:grpSpMk id="3" creationId="{77BCDFE6-FA38-0BA2-A606-9C9D4D8EEBDE}"/>
          </ac:grpSpMkLst>
        </pc:grpChg>
        <pc:picChg chg="mod">
          <ac:chgData name="#TEY LI ZHANG EDMUND#" userId="f8d5f706-f011-458d-acca-19d704676dcc" providerId="ADAL" clId="{E8CD1CBA-EE55-46B7-BC67-D066E8E06736}" dt="2025-05-06T08:11:11.259" v="33163"/>
          <ac:picMkLst>
            <pc:docMk/>
            <pc:sldMk cId="3112688443" sldId="437"/>
            <ac:picMk id="9" creationId="{D798ED03-6CF9-89F9-0621-0B03B3169C38}"/>
          </ac:picMkLst>
        </pc:picChg>
        <pc:cxnChg chg="add mod">
          <ac:chgData name="#TEY LI ZHANG EDMUND#" userId="f8d5f706-f011-458d-acca-19d704676dcc" providerId="ADAL" clId="{E8CD1CBA-EE55-46B7-BC67-D066E8E06736}" dt="2025-05-06T08:13:37.977" v="33176" actId="1076"/>
          <ac:cxnSpMkLst>
            <pc:docMk/>
            <pc:sldMk cId="3112688443" sldId="437"/>
            <ac:cxnSpMk id="11" creationId="{9866DFD7-2260-EEA6-9469-DC59059DA0D5}"/>
          </ac:cxnSpMkLst>
        </pc:cxnChg>
        <pc:cxnChg chg="add mod">
          <ac:chgData name="#TEY LI ZHANG EDMUND#" userId="f8d5f706-f011-458d-acca-19d704676dcc" providerId="ADAL" clId="{E8CD1CBA-EE55-46B7-BC67-D066E8E06736}" dt="2025-05-06T08:13:45.245" v="33178" actId="14100"/>
          <ac:cxnSpMkLst>
            <pc:docMk/>
            <pc:sldMk cId="3112688443" sldId="437"/>
            <ac:cxnSpMk id="13" creationId="{C3A38DA6-75A2-E864-D339-48D66157F258}"/>
          </ac:cxnSpMkLst>
        </pc:cxnChg>
      </pc:sldChg>
      <pc:sldChg chg="addSp delSp modSp add mod delAnim modAnim">
        <pc:chgData name="#TEY LI ZHANG EDMUND#" userId="f8d5f706-f011-458d-acca-19d704676dcc" providerId="ADAL" clId="{E8CD1CBA-EE55-46B7-BC67-D066E8E06736}" dt="2025-05-08T08:37:25.878" v="34719" actId="14100"/>
        <pc:sldMkLst>
          <pc:docMk/>
          <pc:sldMk cId="2797007086" sldId="438"/>
        </pc:sldMkLst>
        <pc:spChg chg="mod">
          <ac:chgData name="#TEY LI ZHANG EDMUND#" userId="f8d5f706-f011-458d-acca-19d704676dcc" providerId="ADAL" clId="{E8CD1CBA-EE55-46B7-BC67-D066E8E06736}" dt="2025-05-06T08:53:31.540" v="33579" actId="20577"/>
          <ac:spMkLst>
            <pc:docMk/>
            <pc:sldMk cId="2797007086" sldId="438"/>
            <ac:spMk id="14" creationId="{C98E4E68-AA52-7C9F-CC0A-FE79BB8B7AF1}"/>
          </ac:spMkLst>
        </pc:spChg>
        <pc:spChg chg="mod">
          <ac:chgData name="#TEY LI ZHANG EDMUND#" userId="f8d5f706-f011-458d-acca-19d704676dcc" providerId="ADAL" clId="{E8CD1CBA-EE55-46B7-BC67-D066E8E06736}" dt="2025-05-06T08:36:56.817" v="33343"/>
          <ac:spMkLst>
            <pc:docMk/>
            <pc:sldMk cId="2797007086" sldId="438"/>
            <ac:spMk id="18" creationId="{A6B1C023-2B29-1BEE-E270-5FAC0D247BD3}"/>
          </ac:spMkLst>
        </pc:spChg>
        <pc:spChg chg="mod">
          <ac:chgData name="#TEY LI ZHANG EDMUND#" userId="f8d5f706-f011-458d-acca-19d704676dcc" providerId="ADAL" clId="{E8CD1CBA-EE55-46B7-BC67-D066E8E06736}" dt="2025-05-06T08:36:56.817" v="33343"/>
          <ac:spMkLst>
            <pc:docMk/>
            <pc:sldMk cId="2797007086" sldId="438"/>
            <ac:spMk id="23" creationId="{CFB55D88-781C-08C9-8EBC-16AD8894ABCC}"/>
          </ac:spMkLst>
        </pc:spChg>
        <pc:spChg chg="add mod">
          <ac:chgData name="#TEY LI ZHANG EDMUND#" userId="f8d5f706-f011-458d-acca-19d704676dcc" providerId="ADAL" clId="{E8CD1CBA-EE55-46B7-BC67-D066E8E06736}" dt="2025-05-06T08:38:01.471" v="33369" actId="14100"/>
          <ac:spMkLst>
            <pc:docMk/>
            <pc:sldMk cId="2797007086" sldId="438"/>
            <ac:spMk id="30" creationId="{7DEFDCEF-13B9-53E5-A69F-7246D5EA458C}"/>
          </ac:spMkLst>
        </pc:spChg>
        <pc:spChg chg="add mod">
          <ac:chgData name="#TEY LI ZHANG EDMUND#" userId="f8d5f706-f011-458d-acca-19d704676dcc" providerId="ADAL" clId="{E8CD1CBA-EE55-46B7-BC67-D066E8E06736}" dt="2025-05-06T08:54:30.485" v="33604" actId="1037"/>
          <ac:spMkLst>
            <pc:docMk/>
            <pc:sldMk cId="2797007086" sldId="438"/>
            <ac:spMk id="34" creationId="{750688D3-AB7E-6AF5-EA59-BCB666BB524D}"/>
          </ac:spMkLst>
        </pc:spChg>
        <pc:spChg chg="add mod">
          <ac:chgData name="#TEY LI ZHANG EDMUND#" userId="f8d5f706-f011-458d-acca-19d704676dcc" providerId="ADAL" clId="{E8CD1CBA-EE55-46B7-BC67-D066E8E06736}" dt="2025-05-06T08:54:30.485" v="33604" actId="1037"/>
          <ac:spMkLst>
            <pc:docMk/>
            <pc:sldMk cId="2797007086" sldId="438"/>
            <ac:spMk id="36" creationId="{F19A3E94-196C-4F0D-EE44-1715B83EBD00}"/>
          </ac:spMkLst>
        </pc:spChg>
        <pc:spChg chg="add mod">
          <ac:chgData name="#TEY LI ZHANG EDMUND#" userId="f8d5f706-f011-458d-acca-19d704676dcc" providerId="ADAL" clId="{E8CD1CBA-EE55-46B7-BC67-D066E8E06736}" dt="2025-05-06T08:54:30.485" v="33604" actId="1037"/>
          <ac:spMkLst>
            <pc:docMk/>
            <pc:sldMk cId="2797007086" sldId="438"/>
            <ac:spMk id="37" creationId="{4C79BF9B-51C4-D00C-61A7-7CE6FF9AB78A}"/>
          </ac:spMkLst>
        </pc:spChg>
        <pc:spChg chg="add mod">
          <ac:chgData name="#TEY LI ZHANG EDMUND#" userId="f8d5f706-f011-458d-acca-19d704676dcc" providerId="ADAL" clId="{E8CD1CBA-EE55-46B7-BC67-D066E8E06736}" dt="2025-05-06T08:54:30.485" v="33604" actId="1037"/>
          <ac:spMkLst>
            <pc:docMk/>
            <pc:sldMk cId="2797007086" sldId="438"/>
            <ac:spMk id="38" creationId="{4C55B67B-C7FD-8246-87E7-A55AD398D38F}"/>
          </ac:spMkLst>
        </pc:spChg>
        <pc:spChg chg="add mod">
          <ac:chgData name="#TEY LI ZHANG EDMUND#" userId="f8d5f706-f011-458d-acca-19d704676dcc" providerId="ADAL" clId="{E8CD1CBA-EE55-46B7-BC67-D066E8E06736}" dt="2025-05-06T08:54:30.485" v="33604" actId="1037"/>
          <ac:spMkLst>
            <pc:docMk/>
            <pc:sldMk cId="2797007086" sldId="438"/>
            <ac:spMk id="39" creationId="{85891896-0E44-95E1-4A43-CC2AEB50B3CF}"/>
          </ac:spMkLst>
        </pc:spChg>
        <pc:spChg chg="mod">
          <ac:chgData name="#TEY LI ZHANG EDMUND#" userId="f8d5f706-f011-458d-acca-19d704676dcc" providerId="ADAL" clId="{E8CD1CBA-EE55-46B7-BC67-D066E8E06736}" dt="2025-05-06T08:54:30.485" v="33604" actId="1037"/>
          <ac:spMkLst>
            <pc:docMk/>
            <pc:sldMk cId="2797007086" sldId="438"/>
            <ac:spMk id="41" creationId="{5E6F6819-06F1-8806-C5EF-036B5C531C9C}"/>
          </ac:spMkLst>
        </pc:spChg>
        <pc:spChg chg="add mod">
          <ac:chgData name="#TEY LI ZHANG EDMUND#" userId="f8d5f706-f011-458d-acca-19d704676dcc" providerId="ADAL" clId="{E8CD1CBA-EE55-46B7-BC67-D066E8E06736}" dt="2025-05-06T08:54:30.485" v="33604" actId="1037"/>
          <ac:spMkLst>
            <pc:docMk/>
            <pc:sldMk cId="2797007086" sldId="438"/>
            <ac:spMk id="43" creationId="{B29FEFB3-CC52-4854-B64D-9419B223654B}"/>
          </ac:spMkLst>
        </pc:spChg>
        <pc:spChg chg="mod">
          <ac:chgData name="#TEY LI ZHANG EDMUND#" userId="f8d5f706-f011-458d-acca-19d704676dcc" providerId="ADAL" clId="{E8CD1CBA-EE55-46B7-BC67-D066E8E06736}" dt="2025-05-06T08:54:30.485" v="33604" actId="1037"/>
          <ac:spMkLst>
            <pc:docMk/>
            <pc:sldMk cId="2797007086" sldId="438"/>
            <ac:spMk id="44" creationId="{0DBB0074-EC94-03DC-ED93-05D8F4BF35C7}"/>
          </ac:spMkLst>
        </pc:spChg>
        <pc:spChg chg="add mod ord">
          <ac:chgData name="#TEY LI ZHANG EDMUND#" userId="f8d5f706-f011-458d-acca-19d704676dcc" providerId="ADAL" clId="{E8CD1CBA-EE55-46B7-BC67-D066E8E06736}" dt="2025-05-06T08:44:52.326" v="33508" actId="166"/>
          <ac:spMkLst>
            <pc:docMk/>
            <pc:sldMk cId="2797007086" sldId="438"/>
            <ac:spMk id="202" creationId="{99CB72F4-2872-BC63-9430-88720F64D9F1}"/>
          </ac:spMkLst>
        </pc:spChg>
        <pc:spChg chg="add mod">
          <ac:chgData name="#TEY LI ZHANG EDMUND#" userId="f8d5f706-f011-458d-acca-19d704676dcc" providerId="ADAL" clId="{E8CD1CBA-EE55-46B7-BC67-D066E8E06736}" dt="2025-05-06T08:48:01.833" v="33547" actId="20577"/>
          <ac:spMkLst>
            <pc:docMk/>
            <pc:sldMk cId="2797007086" sldId="438"/>
            <ac:spMk id="209" creationId="{0BC576C8-128C-9E12-F763-F686E8279CCD}"/>
          </ac:spMkLst>
        </pc:spChg>
        <pc:spChg chg="add mod">
          <ac:chgData name="#TEY LI ZHANG EDMUND#" userId="f8d5f706-f011-458d-acca-19d704676dcc" providerId="ADAL" clId="{E8CD1CBA-EE55-46B7-BC67-D066E8E06736}" dt="2025-05-06T08:44:48.108" v="33507" actId="1076"/>
          <ac:spMkLst>
            <pc:docMk/>
            <pc:sldMk cId="2797007086" sldId="438"/>
            <ac:spMk id="215" creationId="{9C7E2D67-98DE-E6E7-F52C-5B359B22BB1D}"/>
          </ac:spMkLst>
        </pc:spChg>
        <pc:spChg chg="add mod">
          <ac:chgData name="#TEY LI ZHANG EDMUND#" userId="f8d5f706-f011-458d-acca-19d704676dcc" providerId="ADAL" clId="{E8CD1CBA-EE55-46B7-BC67-D066E8E06736}" dt="2025-05-06T08:47:58.332" v="33542" actId="20577"/>
          <ac:spMkLst>
            <pc:docMk/>
            <pc:sldMk cId="2797007086" sldId="438"/>
            <ac:spMk id="221" creationId="{216226A8-98FF-4B79-C5E0-0EB1A8428E21}"/>
          </ac:spMkLst>
        </pc:spChg>
        <pc:spChg chg="add mod">
          <ac:chgData name="#TEY LI ZHANG EDMUND#" userId="f8d5f706-f011-458d-acca-19d704676dcc" providerId="ADAL" clId="{E8CD1CBA-EE55-46B7-BC67-D066E8E06736}" dt="2025-05-06T08:56:04.202" v="33621" actId="1076"/>
          <ac:spMkLst>
            <pc:docMk/>
            <pc:sldMk cId="2797007086" sldId="438"/>
            <ac:spMk id="247" creationId="{43530D16-49BF-9C61-DD44-3AE20C5EA9DA}"/>
          </ac:spMkLst>
        </pc:spChg>
        <pc:grpChg chg="mod">
          <ac:chgData name="#TEY LI ZHANG EDMUND#" userId="f8d5f706-f011-458d-acca-19d704676dcc" providerId="ADAL" clId="{E8CD1CBA-EE55-46B7-BC67-D066E8E06736}" dt="2025-05-06T08:38:26.175" v="33374" actId="14100"/>
          <ac:grpSpMkLst>
            <pc:docMk/>
            <pc:sldMk cId="2797007086" sldId="438"/>
            <ac:grpSpMk id="13" creationId="{65256FFE-9251-8D6B-8756-140DD767BF95}"/>
          </ac:grpSpMkLst>
        </pc:grpChg>
        <pc:grpChg chg="mod">
          <ac:chgData name="#TEY LI ZHANG EDMUND#" userId="f8d5f706-f011-458d-acca-19d704676dcc" providerId="ADAL" clId="{E8CD1CBA-EE55-46B7-BC67-D066E8E06736}" dt="2025-05-06T08:39:19.224" v="33390" actId="1076"/>
          <ac:grpSpMkLst>
            <pc:docMk/>
            <pc:sldMk cId="2797007086" sldId="438"/>
            <ac:grpSpMk id="16" creationId="{9A3F3E54-79EB-E32E-899C-BDE2F4A5CBD9}"/>
          </ac:grpSpMkLst>
        </pc:grpChg>
        <pc:cxnChg chg="add mod">
          <ac:chgData name="#TEY LI ZHANG EDMUND#" userId="f8d5f706-f011-458d-acca-19d704676dcc" providerId="ADAL" clId="{E8CD1CBA-EE55-46B7-BC67-D066E8E06736}" dt="2025-05-06T08:55:19.499" v="33614" actId="14100"/>
          <ac:cxnSpMkLst>
            <pc:docMk/>
            <pc:sldMk cId="2797007086" sldId="438"/>
            <ac:cxnSpMk id="206" creationId="{F128B1BA-A304-1D8B-23E8-DB5C7A14BAAA}"/>
          </ac:cxnSpMkLst>
        </pc:cxnChg>
        <pc:cxnChg chg="add mod">
          <ac:chgData name="#TEY LI ZHANG EDMUND#" userId="f8d5f706-f011-458d-acca-19d704676dcc" providerId="ADAL" clId="{E8CD1CBA-EE55-46B7-BC67-D066E8E06736}" dt="2025-05-08T08:37:25.878" v="34719" actId="14100"/>
          <ac:cxnSpMkLst>
            <pc:docMk/>
            <pc:sldMk cId="2797007086" sldId="438"/>
            <ac:cxnSpMk id="212" creationId="{595C2CAD-DA79-5D1B-F7E0-9E889E7D1DBC}"/>
          </ac:cxnSpMkLst>
        </pc:cxnChg>
        <pc:cxnChg chg="add mod">
          <ac:chgData name="#TEY LI ZHANG EDMUND#" userId="f8d5f706-f011-458d-acca-19d704676dcc" providerId="ADAL" clId="{E8CD1CBA-EE55-46B7-BC67-D066E8E06736}" dt="2025-05-06T08:54:54.922" v="33609" actId="14100"/>
          <ac:cxnSpMkLst>
            <pc:docMk/>
            <pc:sldMk cId="2797007086" sldId="438"/>
            <ac:cxnSpMk id="218" creationId="{17E2163A-352C-7188-2ED9-CD7B3FEC50B8}"/>
          </ac:cxnSpMkLst>
        </pc:cxnChg>
        <pc:cxnChg chg="add mod">
          <ac:chgData name="#TEY LI ZHANG EDMUND#" userId="f8d5f706-f011-458d-acca-19d704676dcc" providerId="ADAL" clId="{E8CD1CBA-EE55-46B7-BC67-D066E8E06736}" dt="2025-05-06T08:55:58.671" v="33619" actId="14100"/>
          <ac:cxnSpMkLst>
            <pc:docMk/>
            <pc:sldMk cId="2797007086" sldId="438"/>
            <ac:cxnSpMk id="236" creationId="{1B827227-FF3A-F26C-2B95-4293FD7AD837}"/>
          </ac:cxnSpMkLst>
        </pc:cxnChg>
      </pc:sldChg>
      <pc:sldChg chg="addSp delSp modSp add mod modNotesTx">
        <pc:chgData name="#TEY LI ZHANG EDMUND#" userId="f8d5f706-f011-458d-acca-19d704676dcc" providerId="ADAL" clId="{E8CD1CBA-EE55-46B7-BC67-D066E8E06736}" dt="2025-05-07T06:54:05.669" v="33751" actId="20577"/>
        <pc:sldMkLst>
          <pc:docMk/>
          <pc:sldMk cId="1714297059" sldId="439"/>
        </pc:sldMkLst>
        <pc:spChg chg="mod">
          <ac:chgData name="#TEY LI ZHANG EDMUND#" userId="f8d5f706-f011-458d-acca-19d704676dcc" providerId="ADAL" clId="{E8CD1CBA-EE55-46B7-BC67-D066E8E06736}" dt="2025-05-07T06:51:56.727" v="33712" actId="1038"/>
          <ac:spMkLst>
            <pc:docMk/>
            <pc:sldMk cId="1714297059" sldId="439"/>
            <ac:spMk id="6" creationId="{D6B3E641-EDE1-BCCC-1D5D-BF291B576A04}"/>
          </ac:spMkLst>
        </pc:spChg>
        <pc:spChg chg="add mod">
          <ac:chgData name="#TEY LI ZHANG EDMUND#" userId="f8d5f706-f011-458d-acca-19d704676dcc" providerId="ADAL" clId="{E8CD1CBA-EE55-46B7-BC67-D066E8E06736}" dt="2025-05-07T06:51:27.845" v="33691"/>
          <ac:spMkLst>
            <pc:docMk/>
            <pc:sldMk cId="1714297059" sldId="439"/>
            <ac:spMk id="12" creationId="{89E111A8-7922-39AB-5B36-721B0370991F}"/>
          </ac:spMkLst>
        </pc:spChg>
        <pc:spChg chg="add mod">
          <ac:chgData name="#TEY LI ZHANG EDMUND#" userId="f8d5f706-f011-458d-acca-19d704676dcc" providerId="ADAL" clId="{E8CD1CBA-EE55-46B7-BC67-D066E8E06736}" dt="2025-05-07T06:52:25.807" v="33745" actId="20577"/>
          <ac:spMkLst>
            <pc:docMk/>
            <pc:sldMk cId="1714297059" sldId="439"/>
            <ac:spMk id="13" creationId="{A14FAFC9-20A6-59F5-89C1-0FBE654D5AFB}"/>
          </ac:spMkLst>
        </pc:spChg>
        <pc:spChg chg="mod">
          <ac:chgData name="#TEY LI ZHANG EDMUND#" userId="f8d5f706-f011-458d-acca-19d704676dcc" providerId="ADAL" clId="{E8CD1CBA-EE55-46B7-BC67-D066E8E06736}" dt="2025-05-07T06:51:32.427" v="33692" actId="14100"/>
          <ac:spMkLst>
            <pc:docMk/>
            <pc:sldMk cId="1714297059" sldId="439"/>
            <ac:spMk id="206" creationId="{D30B88E8-97A4-4AE1-F718-A1E30962145E}"/>
          </ac:spMkLst>
        </pc:spChg>
        <pc:picChg chg="mod">
          <ac:chgData name="#TEY LI ZHANG EDMUND#" userId="f8d5f706-f011-458d-acca-19d704676dcc" providerId="ADAL" clId="{E8CD1CBA-EE55-46B7-BC67-D066E8E06736}" dt="2025-05-07T06:51:39.919" v="33693" actId="14100"/>
          <ac:picMkLst>
            <pc:docMk/>
            <pc:sldMk cId="1714297059" sldId="439"/>
            <ac:picMk id="9" creationId="{F62328DE-EB3F-79C2-F003-D662153E046D}"/>
          </ac:picMkLst>
        </pc:picChg>
      </pc:sldChg>
      <pc:sldChg chg="add del">
        <pc:chgData name="#TEY LI ZHANG EDMUND#" userId="f8d5f706-f011-458d-acca-19d704676dcc" providerId="ADAL" clId="{E8CD1CBA-EE55-46B7-BC67-D066E8E06736}" dt="2025-05-06T08:36:44.819" v="33342"/>
        <pc:sldMkLst>
          <pc:docMk/>
          <pc:sldMk cId="2154849215" sldId="439"/>
        </pc:sldMkLst>
      </pc:sldChg>
      <pc:sldMasterChg chg="del modTransition delSldLayout modSldLayout">
        <pc:chgData name="#TEY LI ZHANG EDMUND#" userId="f8d5f706-f011-458d-acca-19d704676dcc" providerId="ADAL" clId="{E8CD1CBA-EE55-46B7-BC67-D066E8E06736}" dt="2025-05-10T02:37:21.473" v="34724" actId="47"/>
        <pc:sldMasterMkLst>
          <pc:docMk/>
          <pc:sldMasterMk cId="0" sldId="2147483679"/>
        </pc:sldMasterMkLst>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48"/>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49"/>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0"/>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1"/>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2"/>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3"/>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4"/>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5"/>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6"/>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7"/>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8"/>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59"/>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0"/>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1"/>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2"/>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3"/>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4"/>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5"/>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6"/>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7"/>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8"/>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69"/>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70"/>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71"/>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72"/>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73"/>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74"/>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75"/>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0" sldId="2147483676"/>
          </pc:sldLayoutMkLst>
        </pc:sldLayoutChg>
        <pc:sldLayoutChg chg="del modTransition">
          <pc:chgData name="#TEY LI ZHANG EDMUND#" userId="f8d5f706-f011-458d-acca-19d704676dcc" providerId="ADAL" clId="{E8CD1CBA-EE55-46B7-BC67-D066E8E06736}" dt="2025-05-10T02:37:21.473" v="34724" actId="47"/>
          <pc:sldLayoutMkLst>
            <pc:docMk/>
            <pc:sldMasterMk cId="0" sldId="2147483679"/>
            <pc:sldLayoutMk cId="1966909863" sldId="2147483687"/>
          </pc:sldLayoutMkLst>
        </pc:sldLayoutChg>
      </pc:sldMasterChg>
      <pc:sldMasterChg chg="del modTransition delSldLayout modSldLayout">
        <pc:chgData name="#TEY LI ZHANG EDMUND#" userId="f8d5f706-f011-458d-acca-19d704676dcc" providerId="ADAL" clId="{E8CD1CBA-EE55-46B7-BC67-D066E8E06736}" dt="2025-05-10T02:37:21.473" v="34724" actId="47"/>
        <pc:sldMasterMkLst>
          <pc:docMk/>
          <pc:sldMasterMk cId="0" sldId="2147483680"/>
        </pc:sldMasterMkLst>
        <pc:sldLayoutChg chg="del modTransition">
          <pc:chgData name="#TEY LI ZHANG EDMUND#" userId="f8d5f706-f011-458d-acca-19d704676dcc" providerId="ADAL" clId="{E8CD1CBA-EE55-46B7-BC67-D066E8E06736}" dt="2025-05-10T02:37:21.473" v="34724" actId="47"/>
          <pc:sldLayoutMkLst>
            <pc:docMk/>
            <pc:sldMasterMk cId="0" sldId="2147483680"/>
            <pc:sldLayoutMk cId="0" sldId="2147483677"/>
          </pc:sldLayoutMkLst>
        </pc:sldLayoutChg>
      </pc:sldMasterChg>
      <pc:sldMasterChg chg="del modTransition delSldLayout modSldLayout">
        <pc:chgData name="#TEY LI ZHANG EDMUND#" userId="f8d5f706-f011-458d-acca-19d704676dcc" providerId="ADAL" clId="{E8CD1CBA-EE55-46B7-BC67-D066E8E06736}" dt="2025-05-10T02:37:21.473" v="34724" actId="47"/>
        <pc:sldMasterMkLst>
          <pc:docMk/>
          <pc:sldMasterMk cId="0" sldId="2147483681"/>
        </pc:sldMasterMkLst>
        <pc:sldLayoutChg chg="del modTransition">
          <pc:chgData name="#TEY LI ZHANG EDMUND#" userId="f8d5f706-f011-458d-acca-19d704676dcc" providerId="ADAL" clId="{E8CD1CBA-EE55-46B7-BC67-D066E8E06736}" dt="2025-05-10T02:37:21.473" v="34724" actId="47"/>
          <pc:sldLayoutMkLst>
            <pc:docMk/>
            <pc:sldMasterMk cId="0" sldId="2147483681"/>
            <pc:sldLayoutMk cId="0" sldId="2147483678"/>
          </pc:sldLayoutMkLst>
        </pc:sldLayoutChg>
      </pc:sldMasterChg>
      <pc:sldMasterChg chg="modTransition modSldLayout">
        <pc:chgData name="#TEY LI ZHANG EDMUND#" userId="f8d5f706-f011-458d-acca-19d704676dcc" providerId="ADAL" clId="{E8CD1CBA-EE55-46B7-BC67-D066E8E06736}" dt="2025-04-29T07:43:14.568" v="14420"/>
        <pc:sldMasterMkLst>
          <pc:docMk/>
          <pc:sldMasterMk cId="1842780162" sldId="2147483682"/>
        </pc:sldMasterMkLst>
        <pc:sldLayoutChg chg="modTransition">
          <pc:chgData name="#TEY LI ZHANG EDMUND#" userId="f8d5f706-f011-458d-acca-19d704676dcc" providerId="ADAL" clId="{E8CD1CBA-EE55-46B7-BC67-D066E8E06736}" dt="2025-04-29T07:43:14.568" v="14420"/>
          <pc:sldLayoutMkLst>
            <pc:docMk/>
            <pc:sldMasterMk cId="1842780162" sldId="2147483682"/>
            <pc:sldLayoutMk cId="540530851" sldId="2147483683"/>
          </pc:sldLayoutMkLst>
        </pc:sldLayoutChg>
        <pc:sldLayoutChg chg="modTransition">
          <pc:chgData name="#TEY LI ZHANG EDMUND#" userId="f8d5f706-f011-458d-acca-19d704676dcc" providerId="ADAL" clId="{E8CD1CBA-EE55-46B7-BC67-D066E8E06736}" dt="2025-04-29T07:43:14.568" v="14420"/>
          <pc:sldLayoutMkLst>
            <pc:docMk/>
            <pc:sldMasterMk cId="1842780162" sldId="2147483682"/>
            <pc:sldLayoutMk cId="3042269721" sldId="2147483684"/>
          </pc:sldLayoutMkLst>
        </pc:sldLayoutChg>
        <pc:sldLayoutChg chg="modTransition">
          <pc:chgData name="#TEY LI ZHANG EDMUND#" userId="f8d5f706-f011-458d-acca-19d704676dcc" providerId="ADAL" clId="{E8CD1CBA-EE55-46B7-BC67-D066E8E06736}" dt="2025-04-29T07:43:14.568" v="14420"/>
          <pc:sldLayoutMkLst>
            <pc:docMk/>
            <pc:sldMasterMk cId="1842780162" sldId="2147483682"/>
            <pc:sldLayoutMk cId="2873367052" sldId="2147483685"/>
          </pc:sldLayoutMkLst>
        </pc:sldLayoutChg>
        <pc:sldLayoutChg chg="modTransition">
          <pc:chgData name="#TEY LI ZHANG EDMUND#" userId="f8d5f706-f011-458d-acca-19d704676dcc" providerId="ADAL" clId="{E8CD1CBA-EE55-46B7-BC67-D066E8E06736}" dt="2025-04-29T07:43:14.568" v="14420"/>
          <pc:sldLayoutMkLst>
            <pc:docMk/>
            <pc:sldMasterMk cId="1842780162" sldId="2147483682"/>
            <pc:sldLayoutMk cId="2540026898" sldId="214748368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E3FB096E-B982-E395-341D-4CDFC899EE39}"/>
            </a:ext>
          </a:extLst>
        </p:cNvPr>
        <p:cNvGrpSpPr/>
        <p:nvPr/>
      </p:nvGrpSpPr>
      <p:grpSpPr>
        <a:xfrm>
          <a:off x="0" y="0"/>
          <a:ext cx="0" cy="0"/>
          <a:chOff x="0" y="0"/>
          <a:chExt cx="0" cy="0"/>
        </a:xfrm>
      </p:grpSpPr>
      <p:sp>
        <p:nvSpPr>
          <p:cNvPr id="120" name="Google Shape;120;g4dfce81f19_0_45:notes">
            <a:extLst>
              <a:ext uri="{FF2B5EF4-FFF2-40B4-BE49-F238E27FC236}">
                <a16:creationId xmlns:a16="http://schemas.microsoft.com/office/drawing/2014/main" id="{BB4ED2B6-0B86-9772-EBEA-8918704D95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a:extLst>
              <a:ext uri="{FF2B5EF4-FFF2-40B4-BE49-F238E27FC236}">
                <a16:creationId xmlns:a16="http://schemas.microsoft.com/office/drawing/2014/main" id="{74254A6C-19EC-5F3F-F953-0A839A4668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Hello Prof. Chng and fellow students. I am Edmund, and today, I will be presenting my Final Year Project on enhancing speech recognition scalability and resilience through a decoupled architecture.</a:t>
            </a:r>
            <a:endParaRPr dirty="0"/>
          </a:p>
        </p:txBody>
      </p:sp>
    </p:spTree>
    <p:extLst>
      <p:ext uri="{BB962C8B-B14F-4D97-AF65-F5344CB8AC3E}">
        <p14:creationId xmlns:p14="http://schemas.microsoft.com/office/powerpoint/2010/main" val="1278123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FDAF46D4-6034-124E-15F1-0D4DB8C992B1}"/>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2E8DC8A4-D4A8-7C6D-3E7F-848ECE4065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CC39A569-B147-5FA2-090B-F80CCEECA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The Live Processing Service sends audio data in 1 second chunk to a Kafka topic.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 A topic is a logical grouping of related messages and in this case, it is </a:t>
            </a:r>
            <a:r>
              <a:rPr lang="en-GB" sz="1400" b="0" i="0" u="none" strike="noStrike" cap="none">
                <a:solidFill>
                  <a:schemeClr val="dk1"/>
                </a:solidFill>
                <a:latin typeface="AvenirNext LT Pro Bold" panose="020B0804020202020204" pitchFamily="34" charset="0"/>
                <a:sym typeface="Livvic"/>
              </a:rPr>
              <a:t>the 1s </a:t>
            </a:r>
            <a:r>
              <a:rPr lang="en-GB" sz="1400" b="0" i="0" u="none" strike="noStrike" cap="none" dirty="0">
                <a:solidFill>
                  <a:schemeClr val="dk1"/>
                </a:solidFill>
                <a:latin typeface="AvenirNext LT Pro Bold" panose="020B0804020202020204" pitchFamily="34" charset="0"/>
                <a:sym typeface="Livvic"/>
              </a:rPr>
              <a:t>audio chunk labelled A, B, C and so on from the transcription task. Each topic is divided into one or more partitions, and each message within the partition has a position denoted by the offset. Like offset 0, 1 and 2 denoting position 0, 1 and 2 in the partition.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p:txBody>
      </p:sp>
    </p:spTree>
    <p:extLst>
      <p:ext uri="{BB962C8B-B14F-4D97-AF65-F5344CB8AC3E}">
        <p14:creationId xmlns:p14="http://schemas.microsoft.com/office/powerpoint/2010/main" val="295890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E46AB3C1-48B7-2E30-2B5B-C6F3A31D7AF1}"/>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1D372FD9-6AF8-E9E8-F3B0-4904CCE95C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903634A0-18D7-55AB-7E94-5EE1DBC15B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Worker, read the audio chunks from the topic partition and process it for transcription. Periodically the workers commit the offset of the last processed audio chunk to keep track of the data they have processed.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p:txBody>
      </p:sp>
    </p:spTree>
    <p:extLst>
      <p:ext uri="{BB962C8B-B14F-4D97-AF65-F5344CB8AC3E}">
        <p14:creationId xmlns:p14="http://schemas.microsoft.com/office/powerpoint/2010/main" val="138954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387D83A9-DF00-6847-84DE-E7AB6A7449E5}"/>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86796F1A-4CEA-0896-DF09-84539FDAB9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EF6515EF-BAFF-91FB-242D-88A744A5D5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Let us explore the research gaps with using Kafka. What happens when the worker fails before saving its latest progress through committing the latest offset? In this example, worker finish processing audio chunk A, and commit the offset 0. It then proceeds to process audio chunk B, C and D.</a:t>
            </a:r>
          </a:p>
        </p:txBody>
      </p:sp>
    </p:spTree>
    <p:extLst>
      <p:ext uri="{BB962C8B-B14F-4D97-AF65-F5344CB8AC3E}">
        <p14:creationId xmlns:p14="http://schemas.microsoft.com/office/powerpoint/2010/main" val="1320360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3BE7120E-021B-FDAD-1548-B50E29AB6136}"/>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8926A94D-A924-2FAE-09A9-0DA1F9F510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8E1BCF4C-E102-73DB-3516-453B57960B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If the worker fails before committing the latest offset, when the worker recovers, it will check back the offset and notice that it left off at offset 0. It assumes that only audio chunk at offset 0 was processed and it continues from offset 1. This leads to a reprocessing of audio chunk B, C and D affecting the transcription accuracy and latency.</a:t>
            </a:r>
          </a:p>
        </p:txBody>
      </p:sp>
    </p:spTree>
    <p:extLst>
      <p:ext uri="{BB962C8B-B14F-4D97-AF65-F5344CB8AC3E}">
        <p14:creationId xmlns:p14="http://schemas.microsoft.com/office/powerpoint/2010/main" val="204256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B330703C-2E45-8E6B-3A4B-CC065A1087B0}"/>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13ACDFB5-2793-90D4-E9AD-D49722581C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BAD3FE50-E79B-4DC7-B73F-948C08F29D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Kafka is configured to use a single partition per topic to ensure ordering within the partition to maintain speech context.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However, one of </a:t>
            </a:r>
            <a:r>
              <a:rPr lang="en-GB" sz="1400" b="0" i="0" u="none" strike="noStrike" cap="none" dirty="0" err="1">
                <a:solidFill>
                  <a:schemeClr val="dk1"/>
                </a:solidFill>
                <a:latin typeface="AvenirNext LT Pro Bold" panose="020B0804020202020204" pitchFamily="34" charset="0"/>
                <a:sym typeface="Livvic"/>
              </a:rPr>
              <a:t>kafka’s</a:t>
            </a:r>
            <a:r>
              <a:rPr lang="en-GB" sz="1400" b="0" i="0" u="none" strike="noStrike" cap="none" dirty="0">
                <a:solidFill>
                  <a:schemeClr val="dk1"/>
                </a:solidFill>
                <a:latin typeface="AvenirNext LT Pro Bold" panose="020B0804020202020204" pitchFamily="34" charset="0"/>
                <a:sym typeface="Livvic"/>
              </a:rPr>
              <a:t> strength lies in its partitioned architecture, enabling high throughput through parallel processing across partitions. But this means that the audio chunks will be processed out of order.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For example, if the live processing service sends audio chunks to multiple partitions, notice that the order between the partition is not preserved.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p:txBody>
      </p:sp>
    </p:spTree>
    <p:extLst>
      <p:ext uri="{BB962C8B-B14F-4D97-AF65-F5344CB8AC3E}">
        <p14:creationId xmlns:p14="http://schemas.microsoft.com/office/powerpoint/2010/main" val="2099022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BC5679C0-C9FB-62D1-8A97-F081E7BFDB6E}"/>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298CD69E-DFBD-B9CF-7813-7569C7FBCC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D2914723-322A-992B-46C1-366AB25D29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2400" dirty="0"/>
              <a:t>As a result, when multiple workers consume from different partitions concurrently, audio chunks may be processed </a:t>
            </a:r>
            <a:r>
              <a:rPr lang="en-GB" sz="2400" b="1" dirty="0"/>
              <a:t>out of sequence</a:t>
            </a:r>
            <a:r>
              <a:rPr lang="en-GB" sz="1400" b="0" i="0" u="none" strike="noStrike" cap="none" dirty="0">
                <a:solidFill>
                  <a:schemeClr val="dk1"/>
                </a:solidFill>
                <a:latin typeface="AvenirNext LT Pro Bold" panose="020B0804020202020204" pitchFamily="34" charset="0"/>
                <a:sym typeface="Livvic"/>
              </a:rPr>
              <a:t>. In this example the worker process audio chunk A first then C then B and so on, disrupting the natural flow of speech. Therefore, we are unable to leverage on Kafka partitioned architecture for parallelism, defeating its main strength.</a:t>
            </a:r>
          </a:p>
        </p:txBody>
      </p:sp>
    </p:spTree>
    <p:extLst>
      <p:ext uri="{BB962C8B-B14F-4D97-AF65-F5344CB8AC3E}">
        <p14:creationId xmlns:p14="http://schemas.microsoft.com/office/powerpoint/2010/main" val="3463380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0E9DB6BA-1D4F-F4F9-2B50-687622C3B7AB}"/>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D92317AF-529A-A7C1-C8EF-424877E650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4FA7F7EE-BFA7-34B1-13E7-C5955E6F20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While </a:t>
            </a:r>
            <a:r>
              <a:rPr lang="en-GB" sz="1400" b="0" i="0" u="none" strike="noStrike" cap="none" dirty="0" err="1">
                <a:solidFill>
                  <a:schemeClr val="dk1"/>
                </a:solidFill>
                <a:latin typeface="AvenirNext LT Pro Bold" panose="020B0804020202020204" pitchFamily="34" charset="0"/>
                <a:sym typeface="Livvic"/>
              </a:rPr>
              <a:t>Tjandy</a:t>
            </a:r>
            <a:r>
              <a:rPr lang="en-GB" sz="1400" b="0" i="0" u="none" strike="noStrike" cap="none" dirty="0">
                <a:solidFill>
                  <a:schemeClr val="dk1"/>
                </a:solidFill>
                <a:latin typeface="AvenirNext LT Pro Bold" panose="020B0804020202020204" pitchFamily="34" charset="0"/>
                <a:sym typeface="Livvic"/>
              </a:rPr>
              <a:t> made significant contributions by decoupling the system architecture and incorporating strong security measures, the research team unfortunately did not have access to his project’s codebase to build upon those improvements.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This limitation, however, presented an opportunity to re-evaluate the architecture with a fresh perspective focusing  on  decoupling the components and dynamic scaling</a:t>
            </a:r>
            <a:endParaRPr lang="en-GB" sz="1600" dirty="0"/>
          </a:p>
        </p:txBody>
      </p:sp>
    </p:spTree>
    <p:extLst>
      <p:ext uri="{BB962C8B-B14F-4D97-AF65-F5344CB8AC3E}">
        <p14:creationId xmlns:p14="http://schemas.microsoft.com/office/powerpoint/2010/main" val="2918859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12974D14-4738-2382-5DF4-8CE7737FA71F}"/>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9B0CD7E3-189B-DF47-2066-D68EF34F27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8AB763CA-E666-D7BD-CDD0-E290C2EE35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To address the research gaps identified, RabbitMQ was chosen as the message broker instead of Kafka.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RabbitMQ is a message queue that guarantees strict message ordering, which is crucial for preserving context in live transcription tasks.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It also offers a flexible acknowledgment system: producers can confirm once a message is sent, and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and consumers acknowledge messages only after successfully processing them.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Overall, RabbitMQ provides a simpler and more reliable approach for the sequential processing required in live transcription systems, while also making the system easier to maintain and operate.</a:t>
            </a:r>
          </a:p>
        </p:txBody>
      </p:sp>
    </p:spTree>
    <p:extLst>
      <p:ext uri="{BB962C8B-B14F-4D97-AF65-F5344CB8AC3E}">
        <p14:creationId xmlns:p14="http://schemas.microsoft.com/office/powerpoint/2010/main" val="812767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41F69530-CA71-D295-725D-26302910D76D}"/>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5B269C3C-E051-E80A-5B0D-C18AE9C30A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03077A55-18EC-71DB-2B8B-127476DEAC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dk1"/>
                </a:solidFill>
                <a:latin typeface="AvenirNext LT Pro Bold" panose="020B0804020202020204" pitchFamily="34" charset="0"/>
                <a:sym typeface="Livvic"/>
              </a:rPr>
              <a:t>Introducing the new architecture.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dk1"/>
                </a:solidFill>
                <a:latin typeface="AvenirNext LT Pro Bold" panose="020B0804020202020204" pitchFamily="34" charset="0"/>
                <a:sym typeface="Livvic"/>
              </a:rPr>
              <a:t>It has 6 main components: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dk1"/>
                </a:solidFill>
                <a:latin typeface="AvenirNext LT Pro Bold" panose="020B0804020202020204" pitchFamily="34" charset="0"/>
                <a:sym typeface="Livvic"/>
              </a:rPr>
              <a:t>1. The live processing service, which previously was known as the master pod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dk1"/>
                </a:solidFill>
                <a:latin typeface="AvenirNext LT Pro Bold" panose="020B0804020202020204" pitchFamily="34" charset="0"/>
                <a:sym typeface="Livvic"/>
              </a:rPr>
              <a:t>2. Worker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dk1"/>
                </a:solidFill>
                <a:latin typeface="AvenirNext LT Pro Bold" panose="020B0804020202020204" pitchFamily="34" charset="0"/>
                <a:sym typeface="Livvic"/>
              </a:rPr>
              <a:t>3. Task and Results Queue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dk1"/>
                </a:solidFill>
                <a:latin typeface="AvenirNext LT Pro Bold" panose="020B0804020202020204" pitchFamily="34" charset="0"/>
                <a:sym typeface="Livvic"/>
              </a:rPr>
              <a:t>5. Worker Manager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dk1"/>
                </a:solidFill>
                <a:latin typeface="AvenirNext LT Pro Bold" panose="020B0804020202020204" pitchFamily="34" charset="0"/>
                <a:sym typeface="Livvic"/>
              </a:rPr>
              <a:t>6. Redis, an in memory data store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dk1"/>
                </a:solidFill>
                <a:latin typeface="AvenirNext LT Pro Bold" panose="020B0804020202020204" pitchFamily="34" charset="0"/>
                <a:sym typeface="Livvic"/>
              </a:rPr>
              <a:t>Now I will introduce to you how does live transcription works with this new architecture</a:t>
            </a:r>
          </a:p>
        </p:txBody>
      </p:sp>
    </p:spTree>
    <p:extLst>
      <p:ext uri="{BB962C8B-B14F-4D97-AF65-F5344CB8AC3E}">
        <p14:creationId xmlns:p14="http://schemas.microsoft.com/office/powerpoint/2010/main" val="2360754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2A50A6FD-1C05-BF57-418C-E0EB798A74B4}"/>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160BD709-B438-78D1-01E6-C6E4B83039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3B6A85E7-14A0-BDCE-DF0B-B54273DBB2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400" b="0" i="0" u="none" strike="noStrike" cap="none" dirty="0">
                <a:solidFill>
                  <a:schemeClr val="dk1"/>
                </a:solidFill>
                <a:latin typeface="AvenirNext LT Pro Bold" panose="020B0804020202020204" pitchFamily="34" charset="0"/>
                <a:sym typeface="Livvic"/>
              </a:rPr>
              <a:t>Firstly, The client establishes a WebSocket connection to the Live Processing Service for their transcription.</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400" b="0" i="0" u="none" strike="noStrike" cap="none" dirty="0">
                <a:solidFill>
                  <a:schemeClr val="dk1"/>
                </a:solidFill>
                <a:latin typeface="AvenirNext LT Pro Bold" panose="020B0804020202020204" pitchFamily="34" charset="0"/>
                <a:sym typeface="Livvic"/>
              </a:rPr>
              <a:t>Upon receiving the connection, the Live Processing Service creates a result and task queue.</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000" b="0" i="0" u="none" strike="noStrike" cap="none" dirty="0">
                <a:solidFill>
                  <a:schemeClr val="accent2"/>
                </a:solidFill>
                <a:latin typeface="+mn-lt"/>
                <a:ea typeface="+mn-ea"/>
                <a:cs typeface="+mn-cs"/>
                <a:sym typeface="Livvic"/>
              </a:rPr>
              <a:t>The Live Processing Service invokes the Worker Manager’s </a:t>
            </a:r>
            <a:r>
              <a:rPr lang="en-GB" sz="1000" b="0" i="0" u="none" strike="noStrike" cap="none" dirty="0" err="1">
                <a:solidFill>
                  <a:schemeClr val="accent2"/>
                </a:solidFill>
                <a:latin typeface="+mn-lt"/>
                <a:ea typeface="+mn-ea"/>
                <a:cs typeface="+mn-cs"/>
                <a:sym typeface="Livvic"/>
              </a:rPr>
              <a:t>gRPC</a:t>
            </a:r>
            <a:r>
              <a:rPr lang="en-GB" sz="1000" b="0" i="0" u="none" strike="noStrike" cap="none" dirty="0">
                <a:solidFill>
                  <a:schemeClr val="accent2"/>
                </a:solidFill>
                <a:latin typeface="+mn-lt"/>
                <a:ea typeface="+mn-ea"/>
                <a:cs typeface="+mn-cs"/>
                <a:sym typeface="Livvic"/>
              </a:rPr>
              <a:t> API to allocate a worker for the task. I will explain later on, what is </a:t>
            </a:r>
            <a:r>
              <a:rPr lang="en-GB" sz="1000" b="0" i="0" u="none" strike="noStrike" cap="none" dirty="0" err="1">
                <a:solidFill>
                  <a:schemeClr val="accent2"/>
                </a:solidFill>
                <a:latin typeface="+mn-lt"/>
                <a:ea typeface="+mn-ea"/>
                <a:cs typeface="+mn-cs"/>
                <a:sym typeface="Livvic"/>
              </a:rPr>
              <a:t>gRPC</a:t>
            </a:r>
            <a:r>
              <a:rPr lang="en-GB" sz="1000" b="0" i="0" u="none" strike="noStrike" cap="none" dirty="0">
                <a:solidFill>
                  <a:schemeClr val="accent2"/>
                </a:solidFill>
                <a:latin typeface="+mn-lt"/>
                <a:ea typeface="+mn-ea"/>
                <a:cs typeface="+mn-cs"/>
                <a:sym typeface="Livvic"/>
              </a:rPr>
              <a:t>.</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000" b="0" i="0" u="none" strike="noStrike" cap="none" dirty="0">
                <a:solidFill>
                  <a:schemeClr val="accent2"/>
                </a:solidFill>
                <a:latin typeface="+mn-lt"/>
                <a:ea typeface="+mn-ea"/>
                <a:cs typeface="+mn-cs"/>
                <a:sym typeface="Livvic"/>
              </a:rPr>
              <a:t>The Live Processing Service also starts placing audio data into the task queue.</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000" b="0" i="0" u="none" strike="noStrike" cap="none" dirty="0">
                <a:solidFill>
                  <a:schemeClr val="accent2"/>
                </a:solidFill>
                <a:latin typeface="+mn-lt"/>
                <a:ea typeface="+mn-ea"/>
                <a:cs typeface="+mn-cs"/>
                <a:sym typeface="Livvic"/>
              </a:rPr>
              <a:t>The Worker Manager checks Redis for an idle worker with the requested ASR model and assigns it to the task. The worker is notified via a </a:t>
            </a:r>
            <a:r>
              <a:rPr lang="en-GB" sz="1000" b="0" i="0" u="none" strike="noStrike" cap="none" dirty="0" err="1">
                <a:solidFill>
                  <a:schemeClr val="accent2"/>
                </a:solidFill>
                <a:latin typeface="+mn-lt"/>
                <a:ea typeface="+mn-ea"/>
                <a:cs typeface="+mn-cs"/>
                <a:sym typeface="Livvic"/>
              </a:rPr>
              <a:t>gRPC</a:t>
            </a:r>
            <a:r>
              <a:rPr lang="en-GB" sz="1000" b="0" i="0" u="none" strike="noStrike" cap="none" dirty="0">
                <a:solidFill>
                  <a:schemeClr val="accent2"/>
                </a:solidFill>
                <a:latin typeface="+mn-lt"/>
                <a:ea typeface="+mn-ea"/>
                <a:cs typeface="+mn-cs"/>
                <a:sym typeface="Livvic"/>
              </a:rPr>
              <a:t> call.</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000" b="0" i="0" u="none" strike="noStrike" cap="none" dirty="0">
                <a:solidFill>
                  <a:schemeClr val="accent2"/>
                </a:solidFill>
                <a:latin typeface="+mn-lt"/>
                <a:ea typeface="+mn-ea"/>
                <a:cs typeface="+mn-cs"/>
                <a:sym typeface="Livvic"/>
              </a:rPr>
              <a:t>The worker updates its state in Redis to BUSY and begins processing the audio data.</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000" b="0" i="0" u="none" strike="noStrike" cap="none" dirty="0">
                <a:solidFill>
                  <a:schemeClr val="accent2"/>
                </a:solidFill>
                <a:latin typeface="+mn-lt"/>
                <a:ea typeface="+mn-ea"/>
                <a:cs typeface="+mn-cs"/>
                <a:sym typeface="Livvic"/>
              </a:rPr>
              <a:t>Transcription results are sent to the result queue as the audio is processed.</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000" b="0" i="0" u="none" strike="noStrike" cap="none" dirty="0">
                <a:solidFill>
                  <a:schemeClr val="accent2"/>
                </a:solidFill>
                <a:latin typeface="+mn-lt"/>
                <a:ea typeface="+mn-ea"/>
                <a:cs typeface="+mn-cs"/>
                <a:sym typeface="Livvic"/>
              </a:rPr>
              <a:t>The Live Processing Service retrieves these partial results from the result queue and streams them back to the client via the WebSocket connection.</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GB" sz="1000" b="0" i="0" u="none" strike="noStrike" cap="none" dirty="0">
              <a:solidFill>
                <a:schemeClr val="accent2"/>
              </a:solidFill>
              <a:latin typeface="+mn-lt"/>
              <a:ea typeface="+mn-ea"/>
              <a:cs typeface="+mn-cs"/>
              <a:sym typeface="Livvic"/>
            </a:endParaRP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GB" sz="1000" b="0" i="0" u="none" strike="noStrike" cap="none" dirty="0">
              <a:solidFill>
                <a:schemeClr val="accent2"/>
              </a:solidFill>
              <a:latin typeface="+mn-lt"/>
              <a:ea typeface="+mn-ea"/>
              <a:cs typeface="+mn-cs"/>
              <a:sym typeface="Livvic"/>
            </a:endParaRP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GB" sz="1400" b="0" i="0" u="none" strike="noStrike" cap="none" dirty="0">
              <a:solidFill>
                <a:schemeClr val="dk1"/>
              </a:solidFill>
              <a:latin typeface="AvenirNext LT Pro Bold" panose="020B0804020202020204" pitchFamily="34" charset="0"/>
              <a:sym typeface="Livvic"/>
            </a:endParaRPr>
          </a:p>
        </p:txBody>
      </p:sp>
    </p:spTree>
    <p:extLst>
      <p:ext uri="{BB962C8B-B14F-4D97-AF65-F5344CB8AC3E}">
        <p14:creationId xmlns:p14="http://schemas.microsoft.com/office/powerpoint/2010/main" val="409597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dirty="0"/>
              <a:t>In this presentation, I will cover four main areas:</a:t>
            </a:r>
          </a:p>
          <a:p>
            <a:pPr>
              <a:buFont typeface="+mj-lt"/>
              <a:buAutoNum type="arabicPeriod"/>
            </a:pPr>
            <a:r>
              <a:rPr lang="en-GB" dirty="0"/>
              <a:t>A background of the Automatic Speech Recognition System</a:t>
            </a:r>
          </a:p>
          <a:p>
            <a:pPr>
              <a:buFont typeface="+mj-lt"/>
              <a:buAutoNum type="arabicPeriod"/>
            </a:pPr>
            <a:r>
              <a:rPr lang="en-GB" dirty="0"/>
              <a:t>The solution and</a:t>
            </a:r>
          </a:p>
          <a:p>
            <a:pPr>
              <a:buFont typeface="+mj-lt"/>
              <a:buAutoNum type="arabicPeriod"/>
            </a:pPr>
            <a:r>
              <a:rPr lang="en-GB" dirty="0"/>
              <a:t>The implementation details</a:t>
            </a:r>
          </a:p>
          <a:p>
            <a:pPr>
              <a:buFont typeface="+mj-lt"/>
              <a:buAutoNum type="arabicPeriod"/>
            </a:pPr>
            <a:r>
              <a:rPr lang="en-GB" dirty="0"/>
              <a:t>And finally I will conclude with the significance, future works and contributions to the project</a:t>
            </a:r>
          </a:p>
        </p:txBody>
      </p:sp>
    </p:spTree>
    <p:extLst>
      <p:ext uri="{BB962C8B-B14F-4D97-AF65-F5344CB8AC3E}">
        <p14:creationId xmlns:p14="http://schemas.microsoft.com/office/powerpoint/2010/main" val="2631853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70A9BB20-D4A3-AF6C-E962-722683E1644C}"/>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D1ED2AAE-3D99-9E12-76D4-B09556AD3A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700EB202-AA2C-F547-7CB4-D0C683DAE3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accent2"/>
                </a:solidFill>
                <a:latin typeface="+mn-lt"/>
                <a:ea typeface="+mn-ea"/>
                <a:cs typeface="+mn-cs"/>
                <a:sym typeface="Livvic"/>
              </a:rPr>
              <a:t>To scale the services, autoscaling was implemented. It was achieved using Kubernetes Horizontal Pod Autoscaling, which monitors resource metrics such as CPU and memory usage.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accent2"/>
              </a:solidFill>
              <a:latin typeface="+mn-lt"/>
              <a:ea typeface="+mn-ea"/>
              <a:cs typeface="+mn-cs"/>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accent2"/>
                </a:solidFill>
                <a:latin typeface="+mn-lt"/>
                <a:ea typeface="+mn-ea"/>
                <a:cs typeface="+mn-cs"/>
                <a:sym typeface="Livvic"/>
              </a:rPr>
              <a:t>Let us zoom in and focus on the client and live processing service for the example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accent2"/>
              </a:solidFill>
              <a:latin typeface="+mn-lt"/>
              <a:ea typeface="+mn-ea"/>
              <a:cs typeface="+mn-cs"/>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accent2"/>
                </a:solidFill>
                <a:latin typeface="+mn-lt"/>
                <a:ea typeface="+mn-ea"/>
                <a:cs typeface="+mn-cs"/>
                <a:sym typeface="Livvic"/>
              </a:rPr>
              <a:t>As client traffic increases, the resource usage of the live processing service rises accordingly.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accent2"/>
              </a:solidFill>
              <a:latin typeface="+mn-lt"/>
              <a:ea typeface="+mn-ea"/>
              <a:cs typeface="+mn-cs"/>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accent2"/>
                </a:solidFill>
                <a:latin typeface="+mn-lt"/>
                <a:ea typeface="+mn-ea"/>
                <a:cs typeface="+mn-cs"/>
                <a:sym typeface="Livvic"/>
              </a:rPr>
              <a:t>In response, Kubernetes automatically scales up the number of pods to handle the higher load.</a:t>
            </a:r>
            <a:endParaRPr lang="en-GB" sz="1400" b="0" i="0" u="none" strike="noStrike" cap="none" dirty="0">
              <a:solidFill>
                <a:schemeClr val="dk1"/>
              </a:solidFill>
              <a:latin typeface="AvenirNext LT Pro Bold" panose="020B0804020202020204" pitchFamily="34" charset="0"/>
              <a:sym typeface="Livvic"/>
            </a:endParaRPr>
          </a:p>
        </p:txBody>
      </p:sp>
    </p:spTree>
    <p:extLst>
      <p:ext uri="{BB962C8B-B14F-4D97-AF65-F5344CB8AC3E}">
        <p14:creationId xmlns:p14="http://schemas.microsoft.com/office/powerpoint/2010/main" val="1596427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879CB6C9-640C-395B-713D-4CD0D7A67D7D}"/>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409B0B3A-201B-6A50-7A1C-388FFDC0AB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18B26B5F-F90D-1BB0-9DFF-EAC57FAC4D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The system is automatically scaled based on resource usage.</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Initially, we can observe from the </a:t>
            </a:r>
            <a:r>
              <a:rPr lang="en-GB" sz="1600" dirty="0" err="1"/>
              <a:t>the</a:t>
            </a:r>
            <a:r>
              <a:rPr lang="en-GB" sz="1600" dirty="0"/>
              <a:t> live processing server is utilizing just 1% CPU and 14% memory.</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To simulate client traffic, we use the CLI tool shown at the bottom left, which establishes 25 concurrent connections to the service for 30 seconds.</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As the load increases, we see a spike in CPU usage.</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In response, the system scales up the number of live processing server, which is reflected in the dashboard.</a:t>
            </a:r>
          </a:p>
        </p:txBody>
      </p:sp>
    </p:spTree>
    <p:extLst>
      <p:ext uri="{BB962C8B-B14F-4D97-AF65-F5344CB8AC3E}">
        <p14:creationId xmlns:p14="http://schemas.microsoft.com/office/powerpoint/2010/main" val="4011261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B4A35EE9-6F03-EFC3-1307-8F17CEF92015}"/>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693AA9C3-D2FA-CD59-9E09-F174B835B4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CA473474-7A6D-1EB4-A343-DE7A0E4880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accent2"/>
                </a:solidFill>
                <a:latin typeface="+mn-lt"/>
                <a:ea typeface="+mn-ea"/>
                <a:cs typeface="+mn-cs"/>
                <a:sym typeface="Livvic"/>
              </a:rPr>
              <a:t>To scale the workers, a dynamic scaling policy was implemented. The Worker Manager monitors the workers and ensures the number of idle workers meets the scaling target.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000" b="0" i="0" u="none" strike="noStrike" cap="none" dirty="0">
              <a:solidFill>
                <a:schemeClr val="accent2"/>
              </a:solidFill>
              <a:latin typeface="+mn-lt"/>
              <a:ea typeface="+mn-ea"/>
              <a:cs typeface="+mn-cs"/>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000" b="0" i="0" u="none" strike="noStrike" cap="none" dirty="0">
                <a:solidFill>
                  <a:schemeClr val="accent2"/>
                </a:solidFill>
                <a:latin typeface="+mn-lt"/>
                <a:ea typeface="+mn-ea"/>
                <a:cs typeface="+mn-cs"/>
                <a:sym typeface="Livvic"/>
              </a:rPr>
              <a:t>In this example, with one busy worker and a target of two idle worker, it scales up by adding another, resulting in one busy and two idle workers.</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GB" sz="1000" b="0" i="0" u="none" strike="noStrike" cap="none" dirty="0">
              <a:solidFill>
                <a:schemeClr val="accent2"/>
              </a:solidFill>
              <a:latin typeface="+mn-lt"/>
              <a:ea typeface="+mn-ea"/>
              <a:cs typeface="+mn-cs"/>
              <a:sym typeface="Livvic"/>
            </a:endParaRP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GB" sz="1000" b="0" i="0" u="none" strike="noStrike" cap="none" dirty="0">
              <a:solidFill>
                <a:schemeClr val="accent2"/>
              </a:solidFill>
              <a:latin typeface="+mn-lt"/>
              <a:ea typeface="+mn-ea"/>
              <a:cs typeface="+mn-cs"/>
              <a:sym typeface="Livvic"/>
            </a:endParaRP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GB" sz="1000" b="0" i="0" u="none" strike="noStrike" cap="none" dirty="0">
              <a:solidFill>
                <a:schemeClr val="accent2"/>
              </a:solidFill>
              <a:latin typeface="+mn-lt"/>
              <a:ea typeface="+mn-ea"/>
              <a:cs typeface="+mn-cs"/>
              <a:sym typeface="Livvic"/>
            </a:endParaRP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GB" sz="1400" b="0" i="0" u="none" strike="noStrike" cap="none" dirty="0">
              <a:solidFill>
                <a:schemeClr val="dk1"/>
              </a:solidFill>
              <a:latin typeface="AvenirNext LT Pro Bold" panose="020B0804020202020204" pitchFamily="34" charset="0"/>
              <a:sym typeface="Livvic"/>
            </a:endParaRPr>
          </a:p>
        </p:txBody>
      </p:sp>
    </p:spTree>
    <p:extLst>
      <p:ext uri="{BB962C8B-B14F-4D97-AF65-F5344CB8AC3E}">
        <p14:creationId xmlns:p14="http://schemas.microsoft.com/office/powerpoint/2010/main" val="3665251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8C89D6FD-853E-0328-C22A-B2F95E1577A3}"/>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7351AB17-9244-3DC9-07DF-5EDFCEAEE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1D94B8C2-1533-6961-90C7-3859FB6E84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Here, a client initiates a transcription request, and the application begins streaming results.</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The scaling target for the workers is set to maintain two idle workers.</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From the logs, we observe it detects one idle and one busy worker, prompting it to scale up to meet the target.</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As a result, the number of worker increases from two to three.</a:t>
            </a:r>
          </a:p>
        </p:txBody>
      </p:sp>
    </p:spTree>
    <p:extLst>
      <p:ext uri="{BB962C8B-B14F-4D97-AF65-F5344CB8AC3E}">
        <p14:creationId xmlns:p14="http://schemas.microsoft.com/office/powerpoint/2010/main" val="366161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8E3A4F3A-AA69-D8AF-44E0-1F42BE9D2C90}"/>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149B9062-22B3-4900-909A-CA91356BF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D223C596-B3CD-68FC-8647-9C2C50248F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NTU speech lab has developed an automatic speech recognition system, or ASR system in short, which provides live transcription for human speech into readable text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it is capable of transcribing speech in multiple languages, like English and Chinese.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600" b="0" i="0" u="none" strike="noStrike" cap="none" dirty="0">
                <a:solidFill>
                  <a:schemeClr val="dk1"/>
                </a:solidFill>
                <a:latin typeface="AvenirNext LT Pro Bold" panose="020B0804020202020204" pitchFamily="34" charset="0"/>
                <a:sym typeface="Livvic"/>
              </a:rPr>
              <a:t>They have a few users using their live transcription service, including emergency call </a:t>
            </a:r>
            <a:r>
              <a:rPr lang="en-GB" sz="1600" b="0" i="0" u="none" strike="noStrike" cap="none" dirty="0" err="1">
                <a:solidFill>
                  <a:schemeClr val="dk1"/>
                </a:solidFill>
                <a:latin typeface="AvenirNext LT Pro Bold" panose="020B0804020202020204" pitchFamily="34" charset="0"/>
                <a:sym typeface="Livvic"/>
              </a:rPr>
              <a:t>centers</a:t>
            </a:r>
            <a:r>
              <a:rPr lang="en-GB" sz="1600" b="0" i="0" u="none" strike="noStrike" cap="none" dirty="0">
                <a:solidFill>
                  <a:schemeClr val="dk1"/>
                </a:solidFill>
                <a:latin typeface="AvenirNext LT Pro Bold" panose="020B0804020202020204" pitchFamily="34" charset="0"/>
                <a:sym typeface="Livvic"/>
              </a:rPr>
              <a:t>.</a:t>
            </a:r>
            <a:endParaRPr lang="en-GB" sz="1600" dirty="0"/>
          </a:p>
        </p:txBody>
      </p:sp>
    </p:spTree>
    <p:extLst>
      <p:ext uri="{BB962C8B-B14F-4D97-AF65-F5344CB8AC3E}">
        <p14:creationId xmlns:p14="http://schemas.microsoft.com/office/powerpoint/2010/main" val="2405260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62FEDC8A-8D9E-5279-56EA-306E9E25F38F}"/>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2517CF34-EBD0-8E5B-823B-58B3729610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10BF6F08-8A8C-FA47-783E-322C666BDF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600" dirty="0"/>
              <a:t>The ASR system contains the live processing server and worker is containerised with docker and is deployed on Kubernetes, a container orchestrator which helps to manage the containers. The ASR system is deployed on cloud on AWS.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6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600" dirty="0"/>
              <a:t>Let us now go through the live transcription flow of the system:</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The client sends transcription requests a single instance of Live Processing Server</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The Live Processing Service routes the audio data to a specific worker for processing.</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GB" sz="1600" dirty="0"/>
              <a:t>The results are then returned to the user.</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GB" sz="16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600" dirty="0"/>
              <a:t>While functional, this system has several key limitations.</a:t>
            </a:r>
          </a:p>
        </p:txBody>
      </p:sp>
    </p:spTree>
    <p:extLst>
      <p:ext uri="{BB962C8B-B14F-4D97-AF65-F5344CB8AC3E}">
        <p14:creationId xmlns:p14="http://schemas.microsoft.com/office/powerpoint/2010/main" val="1300927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 typeface="+mj-lt"/>
              <a:buNone/>
            </a:pPr>
            <a:r>
              <a:rPr lang="en-GB" sz="1600" b="0" dirty="0"/>
              <a:t>Firstly, t</a:t>
            </a:r>
            <a:r>
              <a:rPr lang="en-GB" sz="1600" dirty="0"/>
              <a:t>he application is deployed on just one server resulting in a single point of failure. If that server fails, there is no backup, which could lead to a complete outage.</a:t>
            </a:r>
          </a:p>
          <a:p>
            <a:pPr marL="158750" indent="0">
              <a:buFont typeface="+mj-lt"/>
              <a:buNone/>
            </a:pPr>
            <a:r>
              <a:rPr lang="en-GB" sz="1600" b="0" dirty="0"/>
              <a:t>Secondly, t</a:t>
            </a:r>
            <a:r>
              <a:rPr lang="en-GB" sz="1600" dirty="0"/>
              <a:t>he direct communication between the live processing server and the workers results in a tightly coupled system, making it hard to scale up and manage different traffic loads.</a:t>
            </a:r>
          </a:p>
          <a:p>
            <a:pPr marL="158750" indent="0">
              <a:buFont typeface="+mj-lt"/>
              <a:buNone/>
            </a:pPr>
            <a:r>
              <a:rPr lang="en-GB" sz="1600" dirty="0"/>
              <a:t>Thirdly, if a worker fails, such as due to a network issue, any in-progress audio processing is lost. This creates gaps in transcription and disrupts the service.</a:t>
            </a:r>
          </a:p>
          <a:p>
            <a:pPr marL="158750" indent="0">
              <a:buFont typeface="+mj-lt"/>
              <a:buNone/>
            </a:pPr>
            <a:endParaRPr lang="en-GB" sz="1600" dirty="0"/>
          </a:p>
          <a:p>
            <a:pPr marL="158750" indent="0">
              <a:buNone/>
            </a:pPr>
            <a:r>
              <a:rPr lang="en-GB" sz="1600" dirty="0"/>
              <a:t>These challenges significantly affect both the system’s availability and the real-time nature of transcription services, particularly for critical applications like call centres.</a:t>
            </a:r>
          </a:p>
        </p:txBody>
      </p:sp>
    </p:spTree>
    <p:extLst>
      <p:ext uri="{BB962C8B-B14F-4D97-AF65-F5344CB8AC3E}">
        <p14:creationId xmlns:p14="http://schemas.microsoft.com/office/powerpoint/2010/main" val="1298305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750DB450-13E0-B4C7-5DFF-9D816FA29F61}"/>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EA791F6E-B2C7-B149-108F-E28CD6FD1B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4B7BD31B-E51F-8B11-9BED-4A246558BB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000" dirty="0">
                <a:solidFill>
                  <a:srgbClr val="3C4043"/>
                </a:solidFill>
                <a:highlight>
                  <a:srgbClr val="FFFFFF"/>
                </a:highlight>
                <a:latin typeface="Roboto"/>
                <a:ea typeface="Roboto"/>
                <a:cs typeface="Roboto"/>
                <a:sym typeface="Roboto"/>
              </a:rPr>
              <a:t>Therefore the </a:t>
            </a:r>
            <a:r>
              <a:rPr lang="en-GB" sz="1400" dirty="0"/>
              <a:t>objective of my project is to improve the scalability and resilience of NTU </a:t>
            </a:r>
            <a:r>
              <a:rPr lang="en-GB" sz="1400" dirty="0" err="1"/>
              <a:t>SpeechLab’s</a:t>
            </a:r>
            <a:r>
              <a:rPr lang="en-GB" sz="1400" dirty="0"/>
              <a:t> ASR system.</a:t>
            </a:r>
          </a:p>
          <a:p>
            <a:pPr marL="0" lvl="0" indent="0" algn="l" rtl="0">
              <a:spcBef>
                <a:spcPts val="0"/>
              </a:spcBef>
              <a:spcAft>
                <a:spcPts val="0"/>
              </a:spcAft>
              <a:buNone/>
            </a:pPr>
            <a:endParaRPr lang="en-GB" sz="1400" dirty="0"/>
          </a:p>
          <a:p>
            <a:pPr marL="0" lvl="0" indent="0" algn="l" rtl="0">
              <a:spcBef>
                <a:spcPts val="0"/>
              </a:spcBef>
              <a:spcAft>
                <a:spcPts val="0"/>
              </a:spcAft>
              <a:buNone/>
            </a:pPr>
            <a:r>
              <a:rPr lang="en-GB" sz="1400" dirty="0"/>
              <a:t>Firstly, to tackle the single point of failure from having only one live processing server, multiple servers were deployed and automatically scaled based on resource usage.</a:t>
            </a:r>
          </a:p>
        </p:txBody>
      </p:sp>
    </p:spTree>
    <p:extLst>
      <p:ext uri="{BB962C8B-B14F-4D97-AF65-F5344CB8AC3E}">
        <p14:creationId xmlns:p14="http://schemas.microsoft.com/office/powerpoint/2010/main" val="3231378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93992A1E-7D75-9941-34F8-3CFB589A3C8C}"/>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30B2E537-9682-4A28-DF35-FC52FC8E8F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43D9DCD9-DA28-96C2-3871-BC82FC586C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t>Secondly, to handle the scalability issue due to the tightly coupled architecture, we can decouple the system with </a:t>
            </a:r>
            <a:r>
              <a:rPr lang="en-GB" sz="1000" dirty="0" err="1"/>
              <a:t>rabbitmq</a:t>
            </a:r>
            <a:r>
              <a:rPr lang="en-GB" sz="1000" dirty="0"/>
              <a:t>, a message queue enabling asynchronous communication between the services. Audio data are sent to the task queue and the transcription results are sent to the results queue.</a:t>
            </a:r>
          </a:p>
        </p:txBody>
      </p:sp>
    </p:spTree>
    <p:extLst>
      <p:ext uri="{BB962C8B-B14F-4D97-AF65-F5344CB8AC3E}">
        <p14:creationId xmlns:p14="http://schemas.microsoft.com/office/powerpoint/2010/main" val="1983445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56097CE1-BDB6-374C-AA30-D30E472204BD}"/>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2B6CE390-40DA-3409-A047-82D004E27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4824A338-E435-C65C-F43D-47D141AA85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t>Thirdly, to address the case of worker failures, a robust worker fault detection was implemented using a heartbeat mechanism, where the worker will periodically update its status to the worker manager. The worker manager will detect any missed heartbeats, and reassign workers to takeover the task.</a:t>
            </a:r>
          </a:p>
        </p:txBody>
      </p:sp>
    </p:spTree>
    <p:extLst>
      <p:ext uri="{BB962C8B-B14F-4D97-AF65-F5344CB8AC3E}">
        <p14:creationId xmlns:p14="http://schemas.microsoft.com/office/powerpoint/2010/main" val="317417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a:extLst>
            <a:ext uri="{FF2B5EF4-FFF2-40B4-BE49-F238E27FC236}">
              <a16:creationId xmlns:a16="http://schemas.microsoft.com/office/drawing/2014/main" id="{E69AEC7F-3059-B5B9-CEF9-267EE2C28B89}"/>
            </a:ext>
          </a:extLst>
        </p:cNvPr>
        <p:cNvGrpSpPr/>
        <p:nvPr/>
      </p:nvGrpSpPr>
      <p:grpSpPr>
        <a:xfrm>
          <a:off x="0" y="0"/>
          <a:ext cx="0" cy="0"/>
          <a:chOff x="0" y="0"/>
          <a:chExt cx="0" cy="0"/>
        </a:xfrm>
      </p:grpSpPr>
      <p:sp>
        <p:nvSpPr>
          <p:cNvPr id="200" name="Google Shape;200;g5465e7bc0b_1_119:notes">
            <a:extLst>
              <a:ext uri="{FF2B5EF4-FFF2-40B4-BE49-F238E27FC236}">
                <a16:creationId xmlns:a16="http://schemas.microsoft.com/office/drawing/2014/main" id="{AC7663E7-6747-D38A-5AAF-BE6C17B8E6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a:extLst>
              <a:ext uri="{FF2B5EF4-FFF2-40B4-BE49-F238E27FC236}">
                <a16:creationId xmlns:a16="http://schemas.microsoft.com/office/drawing/2014/main" id="{31A0C479-EEFC-C746-8581-C05E81D5F3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Before we move on, let us explore the previous implementation by FYP student </a:t>
            </a:r>
            <a:r>
              <a:rPr lang="en-GB" sz="1400" b="0" i="0" u="none" strike="noStrike" cap="none" dirty="0" err="1">
                <a:solidFill>
                  <a:schemeClr val="dk1"/>
                </a:solidFill>
                <a:latin typeface="AvenirNext LT Pro Bold" panose="020B0804020202020204" pitchFamily="34" charset="0"/>
                <a:sym typeface="Livvic"/>
              </a:rPr>
              <a:t>Tjandy</a:t>
            </a:r>
            <a:r>
              <a:rPr lang="en-GB" sz="1400" b="0" i="0" u="none" strike="noStrike" cap="none" dirty="0">
                <a:solidFill>
                  <a:schemeClr val="dk1"/>
                </a:solidFill>
                <a:latin typeface="AvenirNext LT Pro Bold" panose="020B0804020202020204" pitchFamily="34" charset="0"/>
                <a:sym typeface="Livvic"/>
              </a:rPr>
              <a:t> have worked on the project, and he utilised Kafka, a distributed log-based messaging system to decouple the live processing service and worker components.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400" b="0" i="0" u="none" strike="noStrike" cap="none" dirty="0">
              <a:solidFill>
                <a:schemeClr val="dk1"/>
              </a:solidFill>
              <a:latin typeface="AvenirNext LT Pro Bold" panose="020B0804020202020204" pitchFamily="34" charset="0"/>
              <a:sym typeface="Livvic"/>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400" b="0" i="0" u="none" strike="noStrike" cap="none" dirty="0">
                <a:solidFill>
                  <a:schemeClr val="dk1"/>
                </a:solidFill>
                <a:latin typeface="AvenirNext LT Pro Bold" panose="020B0804020202020204" pitchFamily="34" charset="0"/>
                <a:sym typeface="Livvic"/>
              </a:rPr>
              <a:t>How does </a:t>
            </a:r>
            <a:r>
              <a:rPr lang="en-GB" sz="1400" b="0" i="0" u="none" strike="noStrike" cap="none" dirty="0" err="1">
                <a:solidFill>
                  <a:schemeClr val="dk1"/>
                </a:solidFill>
                <a:latin typeface="AvenirNext LT Pro Bold" panose="020B0804020202020204" pitchFamily="34" charset="0"/>
                <a:sym typeface="Livvic"/>
              </a:rPr>
              <a:t>kafka</a:t>
            </a:r>
            <a:r>
              <a:rPr lang="en-GB" sz="1400" b="0" i="0" u="none" strike="noStrike" cap="none" dirty="0">
                <a:solidFill>
                  <a:schemeClr val="dk1"/>
                </a:solidFill>
                <a:latin typeface="AvenirNext LT Pro Bold" panose="020B0804020202020204" pitchFamily="34" charset="0"/>
                <a:sym typeface="Livvic"/>
              </a:rPr>
              <a:t> works? Let us take a closer look.</a:t>
            </a:r>
            <a:endParaRPr lang="en-GB" sz="1600" dirty="0"/>
          </a:p>
        </p:txBody>
      </p:sp>
    </p:spTree>
    <p:extLst>
      <p:ext uri="{BB962C8B-B14F-4D97-AF65-F5344CB8AC3E}">
        <p14:creationId xmlns:p14="http://schemas.microsoft.com/office/powerpoint/2010/main" val="2803395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extLst>
      <p:ext uri="{BB962C8B-B14F-4D97-AF65-F5344CB8AC3E}">
        <p14:creationId xmlns:p14="http://schemas.microsoft.com/office/powerpoint/2010/main" val="540530851"/>
      </p:ext>
    </p:extLst>
  </p:cSld>
  <p:clrMapOvr>
    <a:masterClrMapping/>
  </p:clrMapOvr>
  <p:transition spd="med">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3042269721"/>
      </p:ext>
    </p:extLst>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873367052"/>
      </p:ext>
    </p:extLst>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2540026898"/>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extLst>
      <p:ext uri="{BB962C8B-B14F-4D97-AF65-F5344CB8AC3E}">
        <p14:creationId xmlns:p14="http://schemas.microsoft.com/office/powerpoint/2010/main" val="1842780162"/>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transition spd="med">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6.svg"/><Relationship Id="rId5" Type="http://schemas.openxmlformats.org/officeDocument/2006/relationships/image" Target="../media/image16.png"/><Relationship Id="rId15" Type="http://schemas.openxmlformats.org/officeDocument/2006/relationships/image" Target="../media/image12.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6.svg"/><Relationship Id="rId12"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17.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6.svg"/><Relationship Id="rId5" Type="http://schemas.openxmlformats.org/officeDocument/2006/relationships/image" Target="../media/image16.png"/><Relationship Id="rId10"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14.svg"/><Relationship Id="rId4" Type="http://schemas.openxmlformats.org/officeDocument/2006/relationships/image" Target="../media/image4.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F211FB1C-7C77-7E9D-0C1F-6432856870D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776160B-93AB-8512-B75B-6DFD234D9A7B}"/>
              </a:ext>
            </a:extLst>
          </p:cNvPr>
          <p:cNvSpPr>
            <a:spLocks noGrp="1"/>
          </p:cNvSpPr>
          <p:nvPr>
            <p:ph type="ctrTitle"/>
          </p:nvPr>
        </p:nvSpPr>
        <p:spPr>
          <a:xfrm>
            <a:off x="703053" y="1680600"/>
            <a:ext cx="7737894" cy="1782300"/>
          </a:xfrm>
        </p:spPr>
        <p:txBody>
          <a:bodyPr/>
          <a:lstStyle/>
          <a:p>
            <a:r>
              <a:rPr lang="en-SG" sz="2800" b="0" i="0" dirty="0">
                <a:solidFill>
                  <a:srgbClr val="292B2D"/>
                </a:solidFill>
                <a:effectLst/>
                <a:latin typeface="Avenir Next LT Pro" panose="020B0504020202020204" pitchFamily="34" charset="0"/>
              </a:rPr>
              <a:t>ENHANCING SPEECH RECOGNITION</a:t>
            </a:r>
            <a:br>
              <a:rPr lang="en-SG" sz="2800" b="0" i="0" dirty="0">
                <a:solidFill>
                  <a:srgbClr val="292B2D"/>
                </a:solidFill>
                <a:effectLst/>
                <a:latin typeface="Avenir Next LT Pro" panose="020B0504020202020204" pitchFamily="34" charset="0"/>
              </a:rPr>
            </a:br>
            <a:r>
              <a:rPr lang="en-SG" sz="2800" i="0" dirty="0">
                <a:solidFill>
                  <a:srgbClr val="292B2D"/>
                </a:solidFill>
                <a:effectLst/>
                <a:latin typeface="Avenir Next LT Pro" panose="020B0504020202020204" pitchFamily="34" charset="0"/>
              </a:rPr>
              <a:t>SCALABILITY AND RESILIENCE</a:t>
            </a:r>
            <a:br>
              <a:rPr lang="en-SG" sz="2800" b="0" i="0" dirty="0">
                <a:solidFill>
                  <a:srgbClr val="292B2D"/>
                </a:solidFill>
                <a:effectLst/>
                <a:latin typeface="Avenir Next LT Pro" panose="020B0504020202020204" pitchFamily="34" charset="0"/>
              </a:rPr>
            </a:br>
            <a:r>
              <a:rPr lang="en-SG" sz="2800" b="0" i="0" dirty="0">
                <a:solidFill>
                  <a:srgbClr val="292B2D"/>
                </a:solidFill>
                <a:effectLst/>
                <a:latin typeface="Avenir Next LT Pro" panose="020B0504020202020204" pitchFamily="34" charset="0"/>
              </a:rPr>
              <a:t>THROUGH DECOUPLED ARCHITECTURE</a:t>
            </a:r>
            <a:endParaRPr lang="en-SG" sz="2800" dirty="0">
              <a:latin typeface="Avenir Next LT Pro" panose="020B0504020202020204" pitchFamily="34" charset="0"/>
            </a:endParaRPr>
          </a:p>
        </p:txBody>
      </p:sp>
      <p:grpSp>
        <p:nvGrpSpPr>
          <p:cNvPr id="9" name="Group 8">
            <a:extLst>
              <a:ext uri="{FF2B5EF4-FFF2-40B4-BE49-F238E27FC236}">
                <a16:creationId xmlns:a16="http://schemas.microsoft.com/office/drawing/2014/main" id="{1C7C7FC7-A176-0442-D378-3895C373189A}"/>
              </a:ext>
            </a:extLst>
          </p:cNvPr>
          <p:cNvGrpSpPr/>
          <p:nvPr/>
        </p:nvGrpSpPr>
        <p:grpSpPr>
          <a:xfrm>
            <a:off x="703053" y="3764824"/>
            <a:ext cx="3614468" cy="878276"/>
            <a:chOff x="733245" y="3781369"/>
            <a:chExt cx="3614468" cy="878276"/>
          </a:xfrm>
        </p:grpSpPr>
        <p:sp>
          <p:nvSpPr>
            <p:cNvPr id="6" name="Google Shape;125;p24">
              <a:extLst>
                <a:ext uri="{FF2B5EF4-FFF2-40B4-BE49-F238E27FC236}">
                  <a16:creationId xmlns:a16="http://schemas.microsoft.com/office/drawing/2014/main" id="{CA8AA392-8581-6667-7A81-D60B9630D014}"/>
                </a:ext>
              </a:extLst>
            </p:cNvPr>
            <p:cNvSpPr txBox="1">
              <a:spLocks/>
            </p:cNvSpPr>
            <p:nvPr/>
          </p:nvSpPr>
          <p:spPr>
            <a:xfrm>
              <a:off x="733245" y="3781370"/>
              <a:ext cx="1155939" cy="8782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200"/>
                <a:buFont typeface="Catamaran Light"/>
                <a:buNone/>
                <a:defRPr sz="12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9pPr>
            </a:lstStyle>
            <a:p>
              <a:pPr marL="0" marR="0" lvl="0" indent="0" algn="l" defTabSz="914400" rtl="0" eaLnBrk="1" fontAlgn="auto" latinLnBrk="0" hangingPunct="1">
                <a:lnSpc>
                  <a:spcPct val="150000"/>
                </a:lnSpc>
                <a:spcBef>
                  <a:spcPts val="0"/>
                </a:spcBef>
                <a:spcAft>
                  <a:spcPts val="0"/>
                </a:spcAft>
                <a:buClr>
                  <a:srgbClr val="000000"/>
                </a:buClr>
                <a:buSzPts val="1200"/>
                <a:buFont typeface="Catamaran Light"/>
                <a:buNone/>
                <a:tabLst/>
                <a:defRPr/>
              </a:pPr>
              <a:r>
                <a:rPr kumimoji="0" lang="en-SG" sz="1200" b="1" i="0" u="none" strike="noStrike" kern="0" cap="none" spc="0" normalizeH="0" baseline="0" noProof="0" dirty="0">
                  <a:ln>
                    <a:noFill/>
                  </a:ln>
                  <a:solidFill>
                    <a:srgbClr val="212121"/>
                  </a:solidFill>
                  <a:effectLst/>
                  <a:uLnTx/>
                  <a:uFillTx/>
                  <a:latin typeface="Avenir Next LT Pro" panose="020B0504020202020204" pitchFamily="34" charset="0"/>
                  <a:cs typeface="Catamaran Light"/>
                  <a:sym typeface="Catamaran Light"/>
                </a:rPr>
                <a:t>Student:</a:t>
              </a:r>
            </a:p>
            <a:p>
              <a:pPr marL="0" marR="0" lvl="0" indent="0" algn="l" defTabSz="914400" rtl="0" eaLnBrk="1" fontAlgn="auto" latinLnBrk="0" hangingPunct="1">
                <a:lnSpc>
                  <a:spcPct val="150000"/>
                </a:lnSpc>
                <a:spcBef>
                  <a:spcPts val="0"/>
                </a:spcBef>
                <a:spcAft>
                  <a:spcPts val="0"/>
                </a:spcAft>
                <a:buClr>
                  <a:srgbClr val="000000"/>
                </a:buClr>
                <a:buSzPts val="1200"/>
                <a:buFont typeface="Catamaran Light"/>
                <a:buNone/>
                <a:tabLst/>
                <a:defRPr/>
              </a:pPr>
              <a:r>
                <a:rPr kumimoji="0" lang="en-SG" sz="1200" b="1" i="0" u="none" strike="noStrike" kern="0" cap="none" spc="0" normalizeH="0" baseline="0" noProof="0" dirty="0">
                  <a:ln>
                    <a:noFill/>
                  </a:ln>
                  <a:solidFill>
                    <a:srgbClr val="212121"/>
                  </a:solidFill>
                  <a:effectLst/>
                  <a:uLnTx/>
                  <a:uFillTx/>
                  <a:latin typeface="Avenir Next LT Pro" panose="020B0504020202020204" pitchFamily="34" charset="0"/>
                  <a:cs typeface="Catamaran Light"/>
                  <a:sym typeface="Catamaran Light"/>
                </a:rPr>
                <a:t>Project ID:</a:t>
              </a:r>
            </a:p>
            <a:p>
              <a:pPr marL="0" marR="0" lvl="0" indent="0" algn="l" defTabSz="914400" rtl="0" eaLnBrk="1" fontAlgn="auto" latinLnBrk="0" hangingPunct="1">
                <a:lnSpc>
                  <a:spcPct val="150000"/>
                </a:lnSpc>
                <a:spcBef>
                  <a:spcPts val="0"/>
                </a:spcBef>
                <a:spcAft>
                  <a:spcPts val="0"/>
                </a:spcAft>
                <a:buClr>
                  <a:srgbClr val="000000"/>
                </a:buClr>
                <a:buSzPts val="1200"/>
                <a:buFont typeface="Catamaran Light"/>
                <a:buNone/>
                <a:tabLst/>
                <a:defRPr/>
              </a:pPr>
              <a:r>
                <a:rPr kumimoji="0" lang="en-SG" sz="1200" b="1" i="0" u="none" strike="noStrike" kern="0" cap="none" spc="0" normalizeH="0" baseline="0" noProof="0" dirty="0">
                  <a:ln>
                    <a:noFill/>
                  </a:ln>
                  <a:solidFill>
                    <a:srgbClr val="212121"/>
                  </a:solidFill>
                  <a:effectLst/>
                  <a:uLnTx/>
                  <a:uFillTx/>
                  <a:latin typeface="Avenir Next LT Pro" panose="020B0504020202020204" pitchFamily="34" charset="0"/>
                  <a:cs typeface="Catamaran Light"/>
                  <a:sym typeface="Catamaran Light"/>
                </a:rPr>
                <a:t>Supervisor:</a:t>
              </a:r>
            </a:p>
          </p:txBody>
        </p:sp>
        <p:sp>
          <p:nvSpPr>
            <p:cNvPr id="8" name="Google Shape;125;p24">
              <a:extLst>
                <a:ext uri="{FF2B5EF4-FFF2-40B4-BE49-F238E27FC236}">
                  <a16:creationId xmlns:a16="http://schemas.microsoft.com/office/drawing/2014/main" id="{B70E157A-E351-CE10-E277-D54F23CF5273}"/>
                </a:ext>
              </a:extLst>
            </p:cNvPr>
            <p:cNvSpPr txBox="1">
              <a:spLocks/>
            </p:cNvSpPr>
            <p:nvPr/>
          </p:nvSpPr>
          <p:spPr>
            <a:xfrm>
              <a:off x="1664897" y="3781369"/>
              <a:ext cx="2682816" cy="8782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200"/>
                <a:buFont typeface="Catamaran Light"/>
                <a:buNone/>
                <a:defRPr sz="1200" b="0" i="0" u="none" strike="noStrike" cap="none">
                  <a:solidFill>
                    <a:srgbClr val="000000"/>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434343"/>
                </a:buClr>
                <a:buSzPts val="2800"/>
                <a:buFont typeface="Catamaran Light"/>
                <a:buNone/>
                <a:defRPr sz="2800" b="0" i="0" u="none" strike="noStrike" cap="none">
                  <a:solidFill>
                    <a:srgbClr val="434343"/>
                  </a:solidFill>
                  <a:latin typeface="Catamaran Light"/>
                  <a:ea typeface="Catamaran Light"/>
                  <a:cs typeface="Catamaran Light"/>
                  <a:sym typeface="Catamaran Light"/>
                </a:defRPr>
              </a:lvl9pPr>
            </a:lstStyle>
            <a:p>
              <a:pPr marL="0" marR="0" lvl="0" indent="0" algn="l" defTabSz="914400" rtl="0" eaLnBrk="1" fontAlgn="auto" latinLnBrk="0" hangingPunct="1">
                <a:lnSpc>
                  <a:spcPct val="150000"/>
                </a:lnSpc>
                <a:spcBef>
                  <a:spcPts val="0"/>
                </a:spcBef>
                <a:spcAft>
                  <a:spcPts val="0"/>
                </a:spcAft>
                <a:buClr>
                  <a:srgbClr val="000000"/>
                </a:buClr>
                <a:buSzPts val="1200"/>
                <a:buFont typeface="Catamaran Light"/>
                <a:buNone/>
                <a:tabLst/>
                <a:defRPr/>
              </a:pPr>
              <a:r>
                <a:rPr kumimoji="0" lang="en-SG" sz="1200" b="0" i="0" u="none" strike="noStrike" kern="0" cap="none" spc="0" normalizeH="0" baseline="0" noProof="0" dirty="0">
                  <a:ln>
                    <a:noFill/>
                  </a:ln>
                  <a:solidFill>
                    <a:srgbClr val="212121"/>
                  </a:solidFill>
                  <a:effectLst/>
                  <a:uLnTx/>
                  <a:uFillTx/>
                  <a:latin typeface="Avenir Next LT Pro" panose="020B0504020202020204" pitchFamily="34" charset="0"/>
                  <a:cs typeface="Catamaran Light"/>
                  <a:sym typeface="Catamaran Light"/>
                </a:rPr>
                <a:t>Tey Li Zhang Edmund</a:t>
              </a:r>
            </a:p>
            <a:p>
              <a:pPr marL="0" marR="0" lvl="0" indent="0" algn="l" defTabSz="914400" rtl="0" eaLnBrk="1" fontAlgn="auto" latinLnBrk="0" hangingPunct="1">
                <a:lnSpc>
                  <a:spcPct val="150000"/>
                </a:lnSpc>
                <a:spcBef>
                  <a:spcPts val="0"/>
                </a:spcBef>
                <a:spcAft>
                  <a:spcPts val="0"/>
                </a:spcAft>
                <a:buClr>
                  <a:srgbClr val="000000"/>
                </a:buClr>
                <a:buSzPts val="1200"/>
                <a:buFont typeface="Catamaran Light"/>
                <a:buNone/>
                <a:tabLst/>
                <a:defRPr/>
              </a:pPr>
              <a:r>
                <a:rPr kumimoji="0" lang="en-SG" sz="1200" b="0" i="0" u="none" strike="noStrike" kern="0" cap="none" spc="0" normalizeH="0" baseline="0" noProof="0" dirty="0">
                  <a:ln>
                    <a:noFill/>
                  </a:ln>
                  <a:solidFill>
                    <a:srgbClr val="212121"/>
                  </a:solidFill>
                  <a:effectLst/>
                  <a:uLnTx/>
                  <a:uFillTx/>
                  <a:latin typeface="Avenir Next LT Pro" panose="020B0504020202020204" pitchFamily="34" charset="0"/>
                  <a:cs typeface="Catamaran Light"/>
                  <a:sym typeface="Catamaran Light"/>
                </a:rPr>
                <a:t>CCDS24-0015</a:t>
              </a:r>
            </a:p>
            <a:p>
              <a:pPr marL="0" marR="0" lvl="0" indent="0" algn="l" defTabSz="914400" rtl="0" eaLnBrk="1" fontAlgn="auto" latinLnBrk="0" hangingPunct="1">
                <a:lnSpc>
                  <a:spcPct val="150000"/>
                </a:lnSpc>
                <a:spcBef>
                  <a:spcPts val="0"/>
                </a:spcBef>
                <a:spcAft>
                  <a:spcPts val="0"/>
                </a:spcAft>
                <a:buClr>
                  <a:srgbClr val="000000"/>
                </a:buClr>
                <a:buSzPts val="1200"/>
                <a:buFont typeface="Catamaran Light"/>
                <a:buNone/>
                <a:tabLst/>
                <a:defRPr/>
              </a:pPr>
              <a:r>
                <a:rPr kumimoji="0" lang="en-GB" sz="1200" b="0" i="0" u="none" strike="noStrike" kern="0" cap="none" spc="0" normalizeH="0" baseline="0" noProof="0" dirty="0">
                  <a:ln>
                    <a:noFill/>
                  </a:ln>
                  <a:solidFill>
                    <a:srgbClr val="212121"/>
                  </a:solidFill>
                  <a:effectLst/>
                  <a:uLnTx/>
                  <a:uFillTx/>
                  <a:latin typeface="Avenir Next LT Pro" panose="020B0504020202020204" pitchFamily="34" charset="0"/>
                  <a:cs typeface="Catamaran Light"/>
                  <a:sym typeface="Catamaran Light"/>
                </a:rPr>
                <a:t>Prof Chng Eng Siong</a:t>
              </a:r>
              <a:endParaRPr kumimoji="0" lang="en-SG" sz="1200" b="0" i="0" u="none" strike="noStrike" kern="0" cap="none" spc="0" normalizeH="0" baseline="0" noProof="0" dirty="0">
                <a:ln>
                  <a:noFill/>
                </a:ln>
                <a:solidFill>
                  <a:srgbClr val="212121"/>
                </a:solidFill>
                <a:effectLst/>
                <a:uLnTx/>
                <a:uFillTx/>
                <a:latin typeface="Avenir Next LT Pro" panose="020B0504020202020204" pitchFamily="34" charset="0"/>
                <a:cs typeface="Catamaran Light"/>
                <a:sym typeface="Catamaran Light"/>
              </a:endParaRPr>
            </a:p>
          </p:txBody>
        </p:sp>
      </p:grpSp>
      <p:pic>
        <p:nvPicPr>
          <p:cNvPr id="1026" name="Picture 2" descr="Nanyang Technological University – Logos Download">
            <a:extLst>
              <a:ext uri="{FF2B5EF4-FFF2-40B4-BE49-F238E27FC236}">
                <a16:creationId xmlns:a16="http://schemas.microsoft.com/office/drawing/2014/main" id="{B999744B-4D2B-6EC9-231E-AA2E57BF4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115" y="267362"/>
            <a:ext cx="3260785" cy="117014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27;p24">
            <a:extLst>
              <a:ext uri="{FF2B5EF4-FFF2-40B4-BE49-F238E27FC236}">
                <a16:creationId xmlns:a16="http://schemas.microsoft.com/office/drawing/2014/main" id="{C3C86460-889C-4F29-30D0-8D0B8B77DA27}"/>
              </a:ext>
            </a:extLst>
          </p:cNvPr>
          <p:cNvSpPr/>
          <p:nvPr/>
        </p:nvSpPr>
        <p:spPr>
          <a:xfrm rot="-5400000" flipH="1">
            <a:off x="7354050" y="246120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4725577"/>
      </p:ext>
    </p:extLst>
  </p:cSld>
  <p:clrMapOvr>
    <a:masterClrMapping/>
  </p:clrMapOvr>
  <p:transition spd="med">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51A43F1E-30E4-B98E-3582-D040A9D0988D}"/>
            </a:ext>
          </a:extLst>
        </p:cNvPr>
        <p:cNvGrpSpPr/>
        <p:nvPr/>
      </p:nvGrpSpPr>
      <p:grpSpPr>
        <a:xfrm>
          <a:off x="0" y="0"/>
          <a:ext cx="0" cy="0"/>
          <a:chOff x="0" y="0"/>
          <a:chExt cx="0" cy="0"/>
        </a:xfrm>
      </p:grpSpPr>
      <p:sp>
        <p:nvSpPr>
          <p:cNvPr id="207" name="Google Shape;207;p30">
            <a:extLst>
              <a:ext uri="{FF2B5EF4-FFF2-40B4-BE49-F238E27FC236}">
                <a16:creationId xmlns:a16="http://schemas.microsoft.com/office/drawing/2014/main" id="{B0D999DC-55E3-6CAF-05B6-9E41A6028873}"/>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73F1A8EB-AC0A-0484-DAF3-5B2F28DB81B8}"/>
              </a:ext>
            </a:extLst>
          </p:cNvPr>
          <p:cNvSpPr/>
          <p:nvPr/>
        </p:nvSpPr>
        <p:spPr>
          <a:xfrm>
            <a:off x="4572000" y="601116"/>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F9DF42A4-5A31-07DE-735E-BDDF18611286}"/>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Kafka in ASR System</a:t>
            </a:r>
            <a:endParaRPr sz="2500" dirty="0">
              <a:solidFill>
                <a:schemeClr val="lt1"/>
              </a:solidFill>
              <a:latin typeface="AvenirNext LT Pro Bold" panose="020B0804020202020204" pitchFamily="34" charset="0"/>
            </a:endParaRPr>
          </a:p>
        </p:txBody>
      </p:sp>
      <p:grpSp>
        <p:nvGrpSpPr>
          <p:cNvPr id="2" name="Group 1">
            <a:extLst>
              <a:ext uri="{FF2B5EF4-FFF2-40B4-BE49-F238E27FC236}">
                <a16:creationId xmlns:a16="http://schemas.microsoft.com/office/drawing/2014/main" id="{4964F49E-B3F9-1CF4-0926-A721A1DADE5A}"/>
              </a:ext>
            </a:extLst>
          </p:cNvPr>
          <p:cNvGrpSpPr/>
          <p:nvPr/>
        </p:nvGrpSpPr>
        <p:grpSpPr>
          <a:xfrm>
            <a:off x="0" y="4712400"/>
            <a:ext cx="9144000" cy="577800"/>
            <a:chOff x="0" y="4712400"/>
            <a:chExt cx="9144000" cy="577800"/>
          </a:xfrm>
        </p:grpSpPr>
        <p:sp>
          <p:nvSpPr>
            <p:cNvPr id="4" name="Rectangle 3">
              <a:extLst>
                <a:ext uri="{FF2B5EF4-FFF2-40B4-BE49-F238E27FC236}">
                  <a16:creationId xmlns:a16="http://schemas.microsoft.com/office/drawing/2014/main" id="{1A6C72D6-8A1C-309F-9FA7-A6EC968E4FB4}"/>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Google Shape;146;p26">
              <a:extLst>
                <a:ext uri="{FF2B5EF4-FFF2-40B4-BE49-F238E27FC236}">
                  <a16:creationId xmlns:a16="http://schemas.microsoft.com/office/drawing/2014/main" id="{3C7E33BF-9C3E-68CA-371B-EA39A3609E04}"/>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7" name="Rectangle 6">
              <a:extLst>
                <a:ext uri="{FF2B5EF4-FFF2-40B4-BE49-F238E27FC236}">
                  <a16:creationId xmlns:a16="http://schemas.microsoft.com/office/drawing/2014/main" id="{4C3927F9-A423-BB7E-80D1-8B36262DBC21}"/>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sp>
        <p:nvSpPr>
          <p:cNvPr id="35" name="Google Shape;206;p30">
            <a:extLst>
              <a:ext uri="{FF2B5EF4-FFF2-40B4-BE49-F238E27FC236}">
                <a16:creationId xmlns:a16="http://schemas.microsoft.com/office/drawing/2014/main" id="{3EEC76AA-3373-ED0F-CA97-51A02AFC873F}"/>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800" i="1" dirty="0">
                <a:latin typeface="Avenir Next LT Pro" panose="020B0504020202020204" pitchFamily="34" charset="0"/>
                <a:ea typeface="Calibri" panose="020F0502020204030204" pitchFamily="34" charset="0"/>
                <a:cs typeface="Calibri" panose="020F0502020204030204" pitchFamily="34" charset="0"/>
              </a:rPr>
              <a:t>Live Processing Service </a:t>
            </a:r>
            <a:r>
              <a:rPr lang="en-GB" sz="1800" b="1" dirty="0">
                <a:latin typeface="Avenir Next LT Pro" panose="020B0504020202020204" pitchFamily="34" charset="0"/>
                <a:ea typeface="Calibri" panose="020F0502020204030204" pitchFamily="34" charset="0"/>
                <a:cs typeface="Calibri" panose="020F0502020204030204" pitchFamily="34" charset="0"/>
              </a:rPr>
              <a:t>sends</a:t>
            </a:r>
            <a:r>
              <a:rPr lang="en-GB" sz="1800" dirty="0">
                <a:latin typeface="Avenir Next LT Pro" panose="020B0504020202020204" pitchFamily="34" charset="0"/>
                <a:ea typeface="Calibri" panose="020F0502020204030204" pitchFamily="34" charset="0"/>
                <a:cs typeface="Calibri" panose="020F0502020204030204" pitchFamily="34" charset="0"/>
              </a:rPr>
              <a:t> audio data</a:t>
            </a:r>
          </a:p>
          <a:p>
            <a:pPr lvl="1"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Topic: </a:t>
            </a:r>
            <a:r>
              <a:rPr lang="en-GB" sz="1800" dirty="0">
                <a:latin typeface="Avenir Next LT Pro" panose="020B0504020202020204" pitchFamily="34" charset="0"/>
                <a:ea typeface="Calibri" panose="020F0502020204030204" pitchFamily="34" charset="0"/>
                <a:cs typeface="Calibri" panose="020F0502020204030204" pitchFamily="34" charset="0"/>
              </a:rPr>
              <a:t>grouping of audio chunks</a:t>
            </a:r>
          </a:p>
          <a:p>
            <a:pPr lvl="1"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Partition:</a:t>
            </a:r>
            <a:r>
              <a:rPr lang="en-GB" sz="1800" dirty="0">
                <a:latin typeface="Avenir Next LT Pro" panose="020B0504020202020204" pitchFamily="34" charset="0"/>
                <a:ea typeface="Calibri" panose="020F0502020204030204" pitchFamily="34" charset="0"/>
                <a:cs typeface="Calibri" panose="020F0502020204030204" pitchFamily="34" charset="0"/>
              </a:rPr>
              <a:t> ordered sequence of audio chunks</a:t>
            </a:r>
          </a:p>
          <a:p>
            <a:pPr lvl="1"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Offset: </a:t>
            </a:r>
            <a:r>
              <a:rPr lang="en-GB" sz="1800" dirty="0">
                <a:latin typeface="Avenir Next LT Pro" panose="020B0504020202020204" pitchFamily="34" charset="0"/>
                <a:ea typeface="Calibri" panose="020F0502020204030204" pitchFamily="34" charset="0"/>
                <a:cs typeface="Calibri" panose="020F0502020204030204" pitchFamily="34" charset="0"/>
              </a:rPr>
              <a:t>position in partition</a:t>
            </a:r>
          </a:p>
          <a:p>
            <a:pPr marL="152400" indent="0" algn="l"/>
            <a:endParaRPr lang="en-GB" sz="1800" dirty="0">
              <a:latin typeface="Avenir Next LT Pro" panose="020B0504020202020204" pitchFamily="34" charset="0"/>
              <a:ea typeface="Calibri" panose="020F0502020204030204" pitchFamily="34" charset="0"/>
              <a:cs typeface="Calibri" panose="020F0502020204030204" pitchFamily="34" charset="0"/>
            </a:endParaRPr>
          </a:p>
        </p:txBody>
      </p:sp>
      <p:grpSp>
        <p:nvGrpSpPr>
          <p:cNvPr id="265" name="Group 264">
            <a:extLst>
              <a:ext uri="{FF2B5EF4-FFF2-40B4-BE49-F238E27FC236}">
                <a16:creationId xmlns:a16="http://schemas.microsoft.com/office/drawing/2014/main" id="{379CFFE1-6452-AC2F-2605-567B7C696D8D}"/>
              </a:ext>
            </a:extLst>
          </p:cNvPr>
          <p:cNvGrpSpPr/>
          <p:nvPr/>
        </p:nvGrpSpPr>
        <p:grpSpPr>
          <a:xfrm>
            <a:off x="1334760" y="2313067"/>
            <a:ext cx="2027085" cy="915955"/>
            <a:chOff x="1812532" y="1608642"/>
            <a:chExt cx="2714032" cy="2633157"/>
          </a:xfrm>
        </p:grpSpPr>
        <p:sp>
          <p:nvSpPr>
            <p:cNvPr id="266" name="Rectangle: Rounded Corners 265">
              <a:extLst>
                <a:ext uri="{FF2B5EF4-FFF2-40B4-BE49-F238E27FC236}">
                  <a16:creationId xmlns:a16="http://schemas.microsoft.com/office/drawing/2014/main" id="{338D3F0E-EBFC-286D-F2B8-97E9E8C3DCCB}"/>
                </a:ext>
              </a:extLst>
            </p:cNvPr>
            <p:cNvSpPr/>
            <p:nvPr/>
          </p:nvSpPr>
          <p:spPr>
            <a:xfrm>
              <a:off x="1822890" y="1608642"/>
              <a:ext cx="2703674" cy="2633157"/>
            </a:xfrm>
            <a:prstGeom prst="roundRect">
              <a:avLst>
                <a:gd name="adj" fmla="val 3607"/>
              </a:avLst>
            </a:prstGeom>
            <a:noFill/>
            <a:ln w="19050" cap="flat" cmpd="sng" algn="ctr">
              <a:solidFill>
                <a:schemeClr val="accent2"/>
              </a:solidFill>
              <a:prstDash val="solid"/>
            </a:ln>
            <a:effectLst/>
          </p:spPr>
          <p:txBody>
            <a:bodyPr rtlCol="0" anchor="t"/>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SG" sz="1000" b="1" i="0" u="none" strike="noStrike" kern="0" cap="none" spc="0" normalizeH="0" baseline="0" noProof="0" dirty="0">
                  <a:ln>
                    <a:noFill/>
                  </a:ln>
                  <a:solidFill>
                    <a:srgbClr val="000000"/>
                  </a:solidFill>
                  <a:effectLst/>
                  <a:uLnTx/>
                  <a:uFillTx/>
                  <a:latin typeface="Arial"/>
                  <a:ea typeface="+mn-ea"/>
                  <a:cs typeface="+mn-cs"/>
                </a:rPr>
                <a:t>Topic</a:t>
              </a:r>
            </a:p>
          </p:txBody>
        </p:sp>
        <p:cxnSp>
          <p:nvCxnSpPr>
            <p:cNvPr id="267" name="Straight Connector 266">
              <a:extLst>
                <a:ext uri="{FF2B5EF4-FFF2-40B4-BE49-F238E27FC236}">
                  <a16:creationId xmlns:a16="http://schemas.microsoft.com/office/drawing/2014/main" id="{136F0153-8BA9-9C7B-77EA-81DE90508679}"/>
                </a:ext>
              </a:extLst>
            </p:cNvPr>
            <p:cNvCxnSpPr>
              <a:cxnSpLocks/>
            </p:cNvCxnSpPr>
            <p:nvPr/>
          </p:nvCxnSpPr>
          <p:spPr>
            <a:xfrm>
              <a:off x="1812532" y="2325048"/>
              <a:ext cx="271403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FBE06BA2-EB8A-615E-DF0B-A8221ECAEE49}"/>
              </a:ext>
            </a:extLst>
          </p:cNvPr>
          <p:cNvGrpSpPr/>
          <p:nvPr/>
        </p:nvGrpSpPr>
        <p:grpSpPr>
          <a:xfrm>
            <a:off x="3623540" y="2666493"/>
            <a:ext cx="1007224" cy="426955"/>
            <a:chOff x="464127" y="1551711"/>
            <a:chExt cx="1821874" cy="512619"/>
          </a:xfrm>
        </p:grpSpPr>
        <p:sp>
          <p:nvSpPr>
            <p:cNvPr id="11" name="Rectangle: Rounded Corners 10">
              <a:extLst>
                <a:ext uri="{FF2B5EF4-FFF2-40B4-BE49-F238E27FC236}">
                  <a16:creationId xmlns:a16="http://schemas.microsoft.com/office/drawing/2014/main" id="{58816DD0-A245-D7EF-F7F7-9B44BEDCFF0A}"/>
                </a:ext>
              </a:extLst>
            </p:cNvPr>
            <p:cNvSpPr/>
            <p:nvPr/>
          </p:nvSpPr>
          <p:spPr>
            <a:xfrm>
              <a:off x="464127" y="1551711"/>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12" name="Picture 11">
              <a:extLst>
                <a:ext uri="{FF2B5EF4-FFF2-40B4-BE49-F238E27FC236}">
                  <a16:creationId xmlns:a16="http://schemas.microsoft.com/office/drawing/2014/main" id="{B21CFBC9-B20E-9351-341B-81B9FA9CF789}"/>
                </a:ext>
              </a:extLst>
            </p:cNvPr>
            <p:cNvPicPr>
              <a:picLocks noChangeAspect="1"/>
            </p:cNvPicPr>
            <p:nvPr/>
          </p:nvPicPr>
          <p:blipFill>
            <a:blip r:embed="rId3"/>
            <a:stretch>
              <a:fillRect/>
            </a:stretch>
          </p:blipFill>
          <p:spPr>
            <a:xfrm>
              <a:off x="1889720" y="1611306"/>
              <a:ext cx="396281" cy="396281"/>
            </a:xfrm>
            <a:prstGeom prst="rect">
              <a:avLst/>
            </a:prstGeom>
          </p:spPr>
        </p:pic>
      </p:grpSp>
      <p:grpSp>
        <p:nvGrpSpPr>
          <p:cNvPr id="13" name="Group 12">
            <a:extLst>
              <a:ext uri="{FF2B5EF4-FFF2-40B4-BE49-F238E27FC236}">
                <a16:creationId xmlns:a16="http://schemas.microsoft.com/office/drawing/2014/main" id="{7F4D7847-B334-9CB1-B931-CC7D651A4851}"/>
              </a:ext>
            </a:extLst>
          </p:cNvPr>
          <p:cNvGrpSpPr/>
          <p:nvPr/>
        </p:nvGrpSpPr>
        <p:grpSpPr>
          <a:xfrm>
            <a:off x="336838" y="2707656"/>
            <a:ext cx="719992" cy="344629"/>
            <a:chOff x="4467170" y="3719946"/>
            <a:chExt cx="1170707" cy="512619"/>
          </a:xfrm>
          <a:solidFill>
            <a:srgbClr val="FCC00D">
              <a:lumMod val="20000"/>
              <a:lumOff val="80000"/>
            </a:srgbClr>
          </a:solidFill>
        </p:grpSpPr>
        <p:sp>
          <p:nvSpPr>
            <p:cNvPr id="14" name="Rectangle: Rounded Corners 13">
              <a:extLst>
                <a:ext uri="{FF2B5EF4-FFF2-40B4-BE49-F238E27FC236}">
                  <a16:creationId xmlns:a16="http://schemas.microsoft.com/office/drawing/2014/main" id="{93470A00-8BB4-EBDA-EF9F-FA81D76648B7}"/>
                </a:ext>
              </a:extLst>
            </p:cNvPr>
            <p:cNvSpPr/>
            <p:nvPr/>
          </p:nvSpPr>
          <p:spPr>
            <a:xfrm>
              <a:off x="446717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Worker</a:t>
              </a:r>
            </a:p>
          </p:txBody>
        </p:sp>
        <p:pic>
          <p:nvPicPr>
            <p:cNvPr id="15" name="Picture 14">
              <a:extLst>
                <a:ext uri="{FF2B5EF4-FFF2-40B4-BE49-F238E27FC236}">
                  <a16:creationId xmlns:a16="http://schemas.microsoft.com/office/drawing/2014/main" id="{7DEDE7E4-EBB5-4190-B66A-7A7064826F1A}"/>
                </a:ext>
              </a:extLst>
            </p:cNvPr>
            <p:cNvPicPr>
              <a:picLocks noChangeAspect="1"/>
            </p:cNvPicPr>
            <p:nvPr/>
          </p:nvPicPr>
          <p:blipFill>
            <a:blip r:embed="rId4"/>
            <a:stretch>
              <a:fillRect/>
            </a:stretch>
          </p:blipFill>
          <p:spPr>
            <a:xfrm>
              <a:off x="5174839" y="3750425"/>
              <a:ext cx="409752" cy="409753"/>
            </a:xfrm>
            <a:prstGeom prst="rect">
              <a:avLst/>
            </a:prstGeom>
            <a:noFill/>
            <a:ln>
              <a:noFill/>
            </a:ln>
          </p:spPr>
        </p:pic>
      </p:grpSp>
      <p:sp>
        <p:nvSpPr>
          <p:cNvPr id="273" name="TextBox 272">
            <a:extLst>
              <a:ext uri="{FF2B5EF4-FFF2-40B4-BE49-F238E27FC236}">
                <a16:creationId xmlns:a16="http://schemas.microsoft.com/office/drawing/2014/main" id="{41F0E18C-326E-A74D-6214-ECB493FB3071}"/>
              </a:ext>
            </a:extLst>
          </p:cNvPr>
          <p:cNvSpPr txBox="1"/>
          <p:nvPr/>
        </p:nvSpPr>
        <p:spPr>
          <a:xfrm>
            <a:off x="1340076" y="2756861"/>
            <a:ext cx="803171" cy="246221"/>
          </a:xfrm>
          <a:prstGeom prst="rect">
            <a:avLst/>
          </a:prstGeom>
          <a:noFill/>
        </p:spPr>
        <p:txBody>
          <a:bodyPr wrap="square" rtlCol="0">
            <a:spAutoFit/>
          </a:bodyPr>
          <a:lstStyle/>
          <a:p>
            <a:r>
              <a:rPr lang="en-SG" sz="1000" b="1" dirty="0"/>
              <a:t>Partition 1</a:t>
            </a:r>
          </a:p>
        </p:txBody>
      </p:sp>
      <p:sp>
        <p:nvSpPr>
          <p:cNvPr id="36" name="Subtitle 3">
            <a:extLst>
              <a:ext uri="{FF2B5EF4-FFF2-40B4-BE49-F238E27FC236}">
                <a16:creationId xmlns:a16="http://schemas.microsoft.com/office/drawing/2014/main" id="{F5483DE9-F8DB-9E75-7AC6-F366D4E9A776}"/>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10</a:t>
            </a:r>
          </a:p>
        </p:txBody>
      </p:sp>
      <p:sp>
        <p:nvSpPr>
          <p:cNvPr id="3" name="TextBox 2">
            <a:extLst>
              <a:ext uri="{FF2B5EF4-FFF2-40B4-BE49-F238E27FC236}">
                <a16:creationId xmlns:a16="http://schemas.microsoft.com/office/drawing/2014/main" id="{79D8C6A3-EB91-F946-9A42-CE3AE339380D}"/>
              </a:ext>
            </a:extLst>
          </p:cNvPr>
          <p:cNvSpPr txBox="1"/>
          <p:nvPr/>
        </p:nvSpPr>
        <p:spPr>
          <a:xfrm>
            <a:off x="3041966" y="2602349"/>
            <a:ext cx="227362" cy="184666"/>
          </a:xfrm>
          <a:prstGeom prst="rect">
            <a:avLst/>
          </a:prstGeom>
          <a:noFill/>
        </p:spPr>
        <p:txBody>
          <a:bodyPr wrap="square" rtlCol="0">
            <a:spAutoFit/>
          </a:bodyPr>
          <a:lstStyle/>
          <a:p>
            <a:pPr algn="ctr"/>
            <a:r>
              <a:rPr lang="en-SG" sz="600" dirty="0"/>
              <a:t>4</a:t>
            </a:r>
          </a:p>
        </p:txBody>
      </p:sp>
      <p:sp>
        <p:nvSpPr>
          <p:cNvPr id="8" name="TextBox 7">
            <a:extLst>
              <a:ext uri="{FF2B5EF4-FFF2-40B4-BE49-F238E27FC236}">
                <a16:creationId xmlns:a16="http://schemas.microsoft.com/office/drawing/2014/main" id="{027D0E1A-26DB-D70B-0015-D341B42902E1}"/>
              </a:ext>
            </a:extLst>
          </p:cNvPr>
          <p:cNvSpPr txBox="1"/>
          <p:nvPr/>
        </p:nvSpPr>
        <p:spPr>
          <a:xfrm>
            <a:off x="2813718" y="2602349"/>
            <a:ext cx="227362" cy="184666"/>
          </a:xfrm>
          <a:prstGeom prst="rect">
            <a:avLst/>
          </a:prstGeom>
          <a:noFill/>
        </p:spPr>
        <p:txBody>
          <a:bodyPr wrap="square" rtlCol="0">
            <a:spAutoFit/>
          </a:bodyPr>
          <a:lstStyle/>
          <a:p>
            <a:pPr algn="ctr"/>
            <a:r>
              <a:rPr lang="en-SG" sz="600" dirty="0"/>
              <a:t>3</a:t>
            </a:r>
          </a:p>
        </p:txBody>
      </p:sp>
      <p:sp>
        <p:nvSpPr>
          <p:cNvPr id="9" name="TextBox 8">
            <a:extLst>
              <a:ext uri="{FF2B5EF4-FFF2-40B4-BE49-F238E27FC236}">
                <a16:creationId xmlns:a16="http://schemas.microsoft.com/office/drawing/2014/main" id="{505751FE-3AE8-18C7-1C28-C0DD540A5E6C}"/>
              </a:ext>
            </a:extLst>
          </p:cNvPr>
          <p:cNvSpPr txBox="1"/>
          <p:nvPr/>
        </p:nvSpPr>
        <p:spPr>
          <a:xfrm>
            <a:off x="2585468" y="2602349"/>
            <a:ext cx="227362" cy="184666"/>
          </a:xfrm>
          <a:prstGeom prst="rect">
            <a:avLst/>
          </a:prstGeom>
          <a:noFill/>
        </p:spPr>
        <p:txBody>
          <a:bodyPr wrap="square" rtlCol="0">
            <a:spAutoFit/>
          </a:bodyPr>
          <a:lstStyle/>
          <a:p>
            <a:pPr algn="ctr"/>
            <a:r>
              <a:rPr lang="en-SG" sz="600" dirty="0"/>
              <a:t>2</a:t>
            </a:r>
          </a:p>
        </p:txBody>
      </p:sp>
      <p:sp>
        <p:nvSpPr>
          <p:cNvPr id="17" name="TextBox 16">
            <a:extLst>
              <a:ext uri="{FF2B5EF4-FFF2-40B4-BE49-F238E27FC236}">
                <a16:creationId xmlns:a16="http://schemas.microsoft.com/office/drawing/2014/main" id="{5B1CCF45-21C8-4254-7601-1085AB5AFD07}"/>
              </a:ext>
            </a:extLst>
          </p:cNvPr>
          <p:cNvSpPr txBox="1"/>
          <p:nvPr/>
        </p:nvSpPr>
        <p:spPr>
          <a:xfrm>
            <a:off x="2357218" y="2602349"/>
            <a:ext cx="227362" cy="184666"/>
          </a:xfrm>
          <a:prstGeom prst="rect">
            <a:avLst/>
          </a:prstGeom>
          <a:noFill/>
        </p:spPr>
        <p:txBody>
          <a:bodyPr wrap="square" rtlCol="0">
            <a:spAutoFit/>
          </a:bodyPr>
          <a:lstStyle/>
          <a:p>
            <a:pPr algn="ctr"/>
            <a:r>
              <a:rPr lang="en-SG" sz="600" dirty="0"/>
              <a:t>1</a:t>
            </a:r>
          </a:p>
        </p:txBody>
      </p:sp>
      <p:sp>
        <p:nvSpPr>
          <p:cNvPr id="18" name="TextBox 17">
            <a:extLst>
              <a:ext uri="{FF2B5EF4-FFF2-40B4-BE49-F238E27FC236}">
                <a16:creationId xmlns:a16="http://schemas.microsoft.com/office/drawing/2014/main" id="{DE296BFF-774E-63FA-355D-7228A283459F}"/>
              </a:ext>
            </a:extLst>
          </p:cNvPr>
          <p:cNvSpPr txBox="1"/>
          <p:nvPr/>
        </p:nvSpPr>
        <p:spPr>
          <a:xfrm>
            <a:off x="2128968" y="2602349"/>
            <a:ext cx="227362" cy="184666"/>
          </a:xfrm>
          <a:prstGeom prst="rect">
            <a:avLst/>
          </a:prstGeom>
          <a:noFill/>
        </p:spPr>
        <p:txBody>
          <a:bodyPr wrap="square" rtlCol="0">
            <a:spAutoFit/>
          </a:bodyPr>
          <a:lstStyle/>
          <a:p>
            <a:pPr algn="ctr"/>
            <a:r>
              <a:rPr lang="en-SG" sz="600" dirty="0"/>
              <a:t>0</a:t>
            </a:r>
          </a:p>
        </p:txBody>
      </p:sp>
      <p:cxnSp>
        <p:nvCxnSpPr>
          <p:cNvPr id="23" name="Straight Arrow Connector 22">
            <a:extLst>
              <a:ext uri="{FF2B5EF4-FFF2-40B4-BE49-F238E27FC236}">
                <a16:creationId xmlns:a16="http://schemas.microsoft.com/office/drawing/2014/main" id="{907ECF7F-54DC-6E15-2665-C0AB4D907C27}"/>
              </a:ext>
            </a:extLst>
          </p:cNvPr>
          <p:cNvCxnSpPr>
            <a:cxnSpLocks/>
            <a:stCxn id="14" idx="3"/>
            <a:endCxn id="273" idx="1"/>
          </p:cNvCxnSpPr>
          <p:nvPr/>
        </p:nvCxnSpPr>
        <p:spPr>
          <a:xfrm>
            <a:off x="1056830" y="2879971"/>
            <a:ext cx="28324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35215EF9-1DB7-9680-A2B2-2425E6D5F889}"/>
              </a:ext>
            </a:extLst>
          </p:cNvPr>
          <p:cNvCxnSpPr>
            <a:cxnSpLocks/>
            <a:stCxn id="11" idx="1"/>
          </p:cNvCxnSpPr>
          <p:nvPr/>
        </p:nvCxnSpPr>
        <p:spPr>
          <a:xfrm flipH="1">
            <a:off x="3361845" y="2879971"/>
            <a:ext cx="26169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5" name="Rectangle 194">
            <a:extLst>
              <a:ext uri="{FF2B5EF4-FFF2-40B4-BE49-F238E27FC236}">
                <a16:creationId xmlns:a16="http://schemas.microsoft.com/office/drawing/2014/main" id="{15907EFD-5AB9-90FD-A177-DAB84283119A}"/>
              </a:ext>
            </a:extLst>
          </p:cNvPr>
          <p:cNvSpPr/>
          <p:nvPr/>
        </p:nvSpPr>
        <p:spPr>
          <a:xfrm>
            <a:off x="2355582"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196" name="Rectangle 195">
            <a:extLst>
              <a:ext uri="{FF2B5EF4-FFF2-40B4-BE49-F238E27FC236}">
                <a16:creationId xmlns:a16="http://schemas.microsoft.com/office/drawing/2014/main" id="{D9099BC4-8925-959F-110C-ACD58C4880C1}"/>
              </a:ext>
            </a:extLst>
          </p:cNvPr>
          <p:cNvSpPr/>
          <p:nvPr/>
        </p:nvSpPr>
        <p:spPr>
          <a:xfrm>
            <a:off x="2128216"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197" name="Rectangle 196">
            <a:extLst>
              <a:ext uri="{FF2B5EF4-FFF2-40B4-BE49-F238E27FC236}">
                <a16:creationId xmlns:a16="http://schemas.microsoft.com/office/drawing/2014/main" id="{79503F1A-59F2-58E6-7DA0-E92654A6ADC4}"/>
              </a:ext>
            </a:extLst>
          </p:cNvPr>
          <p:cNvSpPr/>
          <p:nvPr/>
        </p:nvSpPr>
        <p:spPr>
          <a:xfrm>
            <a:off x="3037186"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198" name="Rectangle 197">
            <a:extLst>
              <a:ext uri="{FF2B5EF4-FFF2-40B4-BE49-F238E27FC236}">
                <a16:creationId xmlns:a16="http://schemas.microsoft.com/office/drawing/2014/main" id="{82135543-10AC-25FD-321E-7874D62D2578}"/>
              </a:ext>
            </a:extLst>
          </p:cNvPr>
          <p:cNvSpPr/>
          <p:nvPr/>
        </p:nvSpPr>
        <p:spPr>
          <a:xfrm>
            <a:off x="2810648"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199" name="Rectangle 198">
            <a:extLst>
              <a:ext uri="{FF2B5EF4-FFF2-40B4-BE49-F238E27FC236}">
                <a16:creationId xmlns:a16="http://schemas.microsoft.com/office/drawing/2014/main" id="{EA88F16E-F563-CD17-D98D-0CE721005758}"/>
              </a:ext>
            </a:extLst>
          </p:cNvPr>
          <p:cNvSpPr/>
          <p:nvPr/>
        </p:nvSpPr>
        <p:spPr>
          <a:xfrm>
            <a:off x="2582703"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30" name="Rectangle 29">
            <a:extLst>
              <a:ext uri="{FF2B5EF4-FFF2-40B4-BE49-F238E27FC236}">
                <a16:creationId xmlns:a16="http://schemas.microsoft.com/office/drawing/2014/main" id="{05CCBA0A-6264-B6F2-9E4C-05EC3CE4B4BC}"/>
              </a:ext>
            </a:extLst>
          </p:cNvPr>
          <p:cNvSpPr/>
          <p:nvPr/>
        </p:nvSpPr>
        <p:spPr>
          <a:xfrm>
            <a:off x="3378229" y="2755370"/>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A</a:t>
            </a:r>
          </a:p>
        </p:txBody>
      </p:sp>
      <p:sp>
        <p:nvSpPr>
          <p:cNvPr id="192" name="Rectangle 191">
            <a:extLst>
              <a:ext uri="{FF2B5EF4-FFF2-40B4-BE49-F238E27FC236}">
                <a16:creationId xmlns:a16="http://schemas.microsoft.com/office/drawing/2014/main" id="{865EC814-FFCA-F796-7E65-D6C9F712DF01}"/>
              </a:ext>
            </a:extLst>
          </p:cNvPr>
          <p:cNvSpPr/>
          <p:nvPr/>
        </p:nvSpPr>
        <p:spPr>
          <a:xfrm>
            <a:off x="3377405" y="2755369"/>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B</a:t>
            </a:r>
          </a:p>
        </p:txBody>
      </p:sp>
      <p:sp>
        <p:nvSpPr>
          <p:cNvPr id="193" name="Rectangle 192">
            <a:extLst>
              <a:ext uri="{FF2B5EF4-FFF2-40B4-BE49-F238E27FC236}">
                <a16:creationId xmlns:a16="http://schemas.microsoft.com/office/drawing/2014/main" id="{DF20A0A1-AAE0-9E24-12BF-C75FEF446DC8}"/>
              </a:ext>
            </a:extLst>
          </p:cNvPr>
          <p:cNvSpPr/>
          <p:nvPr/>
        </p:nvSpPr>
        <p:spPr>
          <a:xfrm>
            <a:off x="3377405" y="2755368"/>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C</a:t>
            </a:r>
          </a:p>
        </p:txBody>
      </p:sp>
      <p:sp>
        <p:nvSpPr>
          <p:cNvPr id="194" name="Rectangle 193">
            <a:extLst>
              <a:ext uri="{FF2B5EF4-FFF2-40B4-BE49-F238E27FC236}">
                <a16:creationId xmlns:a16="http://schemas.microsoft.com/office/drawing/2014/main" id="{BE72D6FB-426B-9CEC-7995-4B40940E0053}"/>
              </a:ext>
            </a:extLst>
          </p:cNvPr>
          <p:cNvSpPr/>
          <p:nvPr/>
        </p:nvSpPr>
        <p:spPr>
          <a:xfrm>
            <a:off x="3376581" y="2755368"/>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D</a:t>
            </a:r>
          </a:p>
        </p:txBody>
      </p:sp>
    </p:spTree>
    <p:extLst>
      <p:ext uri="{BB962C8B-B14F-4D97-AF65-F5344CB8AC3E}">
        <p14:creationId xmlns:p14="http://schemas.microsoft.com/office/powerpoint/2010/main" val="261920403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42" presetClass="path" presetSubtype="0" accel="50000" decel="50000" fill="hold" grpId="1" nodeType="withEffect">
                                  <p:stCondLst>
                                    <p:cond delay="0"/>
                                  </p:stCondLst>
                                  <p:childTnLst>
                                    <p:animMotion origin="layout" path="M -0.00035 -0.00031 L -0.13628 -0.00031 " pathEditMode="relative" rAng="0" ptsTypes="AA">
                                      <p:cBhvr>
                                        <p:cTn id="16" dur="1000" fill="hold"/>
                                        <p:tgtEl>
                                          <p:spTgt spid="30"/>
                                        </p:tgtEl>
                                        <p:attrNameLst>
                                          <p:attrName>ppt_x</p:attrName>
                                          <p:attrName>ppt_y</p:attrName>
                                        </p:attrNameLst>
                                      </p:cBhvr>
                                      <p:rCtr x="-6806" y="0"/>
                                    </p:animMotion>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192"/>
                                        </p:tgtEl>
                                        <p:attrNameLst>
                                          <p:attrName>style.visibility</p:attrName>
                                        </p:attrNameLst>
                                      </p:cBhvr>
                                      <p:to>
                                        <p:strVal val="visible"/>
                                      </p:to>
                                    </p:set>
                                  </p:childTnLst>
                                </p:cTn>
                              </p:par>
                              <p:par>
                                <p:cTn id="20" presetID="42" presetClass="path" presetSubtype="0" accel="50000" decel="50000" fill="hold" grpId="1" nodeType="withEffect">
                                  <p:stCondLst>
                                    <p:cond delay="0"/>
                                  </p:stCondLst>
                                  <p:childTnLst>
                                    <p:animMotion origin="layout" path="M 0.00035 -0.00031 L -0.11146 -0.00031 " pathEditMode="relative" rAng="0" ptsTypes="AA">
                                      <p:cBhvr>
                                        <p:cTn id="21" dur="1000" fill="hold"/>
                                        <p:tgtEl>
                                          <p:spTgt spid="192"/>
                                        </p:tgtEl>
                                        <p:attrNameLst>
                                          <p:attrName>ppt_x</p:attrName>
                                          <p:attrName>ppt_y</p:attrName>
                                        </p:attrNameLst>
                                      </p:cBhvr>
                                      <p:rCtr x="-5590" y="0"/>
                                    </p:animMotion>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93"/>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0.00035 -0.00031 L -0.08663 -0.00031 " pathEditMode="relative" rAng="0" ptsTypes="AA">
                                      <p:cBhvr>
                                        <p:cTn id="26" dur="1000" fill="hold"/>
                                        <p:tgtEl>
                                          <p:spTgt spid="193"/>
                                        </p:tgtEl>
                                        <p:attrNameLst>
                                          <p:attrName>ppt_x</p:attrName>
                                          <p:attrName>ppt_y</p:attrName>
                                        </p:attrNameLst>
                                      </p:cBhvr>
                                      <p:rCtr x="-4358" y="0"/>
                                    </p:animMotion>
                                  </p:childTnLst>
                                </p:cTn>
                              </p:par>
                            </p:childTnLst>
                          </p:cTn>
                        </p:par>
                        <p:par>
                          <p:cTn id="27" fill="hold">
                            <p:stCondLst>
                              <p:cond delay="3000"/>
                            </p:stCondLst>
                            <p:childTnLst>
                              <p:par>
                                <p:cTn id="28" presetID="1" presetClass="entr" presetSubtype="0" fill="hold" grpId="0" nodeType="afterEffect">
                                  <p:stCondLst>
                                    <p:cond delay="0"/>
                                  </p:stCondLst>
                                  <p:childTnLst>
                                    <p:set>
                                      <p:cBhvr>
                                        <p:cTn id="29" dur="1" fill="hold">
                                          <p:stCondLst>
                                            <p:cond delay="0"/>
                                          </p:stCondLst>
                                        </p:cTn>
                                        <p:tgtEl>
                                          <p:spTgt spid="194"/>
                                        </p:tgtEl>
                                        <p:attrNameLst>
                                          <p:attrName>style.visibility</p:attrName>
                                        </p:attrNameLst>
                                      </p:cBhvr>
                                      <p:to>
                                        <p:strVal val="visible"/>
                                      </p:to>
                                    </p:set>
                                  </p:childTnLst>
                                </p:cTn>
                              </p:par>
                              <p:par>
                                <p:cTn id="30" presetID="42" presetClass="path" presetSubtype="0" accel="50000" decel="50000" fill="hold" grpId="1" nodeType="withEffect">
                                  <p:stCondLst>
                                    <p:cond delay="0"/>
                                  </p:stCondLst>
                                  <p:childTnLst>
                                    <p:animMotion origin="layout" path="M 0.00034 -0.00031 L -0.06129 -0.00031 " pathEditMode="relative" rAng="0" ptsTypes="AA">
                                      <p:cBhvr>
                                        <p:cTn id="31" dur="1000" fill="hold"/>
                                        <p:tgtEl>
                                          <p:spTgt spid="194"/>
                                        </p:tgtEl>
                                        <p:attrNameLst>
                                          <p:attrName>ppt_x</p:attrName>
                                          <p:attrName>ppt_y</p:attrName>
                                        </p:attrNameLst>
                                      </p:cBhvr>
                                      <p:rCtr x="-30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0" grpId="0" animBg="1"/>
      <p:bldP spid="30" grpId="1" animBg="1"/>
      <p:bldP spid="192" grpId="0" animBg="1"/>
      <p:bldP spid="192" grpId="1" animBg="1"/>
      <p:bldP spid="193" grpId="0" animBg="1"/>
      <p:bldP spid="193" grpId="1" animBg="1"/>
      <p:bldP spid="194" grpId="0" animBg="1"/>
      <p:bldP spid="19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24E40AE5-FB2F-8C43-CF39-CC058DD96C1A}"/>
            </a:ext>
          </a:extLst>
        </p:cNvPr>
        <p:cNvGrpSpPr/>
        <p:nvPr/>
      </p:nvGrpSpPr>
      <p:grpSpPr>
        <a:xfrm>
          <a:off x="0" y="0"/>
          <a:ext cx="0" cy="0"/>
          <a:chOff x="0" y="0"/>
          <a:chExt cx="0" cy="0"/>
        </a:xfrm>
      </p:grpSpPr>
      <p:sp>
        <p:nvSpPr>
          <p:cNvPr id="207" name="Google Shape;207;p30">
            <a:extLst>
              <a:ext uri="{FF2B5EF4-FFF2-40B4-BE49-F238E27FC236}">
                <a16:creationId xmlns:a16="http://schemas.microsoft.com/office/drawing/2014/main" id="{3D8ADF4E-5364-4322-4415-51EC07FDEF71}"/>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72BEE913-C757-B69F-3161-A423A10440FE}"/>
              </a:ext>
            </a:extLst>
          </p:cNvPr>
          <p:cNvSpPr/>
          <p:nvPr/>
        </p:nvSpPr>
        <p:spPr>
          <a:xfrm>
            <a:off x="4572000" y="601116"/>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1B11AFB1-CF69-AC65-EC9E-8DFF6BCEC08F}"/>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Kafka in ASR System</a:t>
            </a:r>
            <a:endParaRPr sz="2500" dirty="0">
              <a:solidFill>
                <a:schemeClr val="lt1"/>
              </a:solidFill>
              <a:latin typeface="AvenirNext LT Pro Bold" panose="020B0804020202020204" pitchFamily="34" charset="0"/>
            </a:endParaRPr>
          </a:p>
        </p:txBody>
      </p:sp>
      <p:grpSp>
        <p:nvGrpSpPr>
          <p:cNvPr id="2" name="Group 1">
            <a:extLst>
              <a:ext uri="{FF2B5EF4-FFF2-40B4-BE49-F238E27FC236}">
                <a16:creationId xmlns:a16="http://schemas.microsoft.com/office/drawing/2014/main" id="{178FB02E-B406-FBF8-5769-0FA4E91F9010}"/>
              </a:ext>
            </a:extLst>
          </p:cNvPr>
          <p:cNvGrpSpPr/>
          <p:nvPr/>
        </p:nvGrpSpPr>
        <p:grpSpPr>
          <a:xfrm>
            <a:off x="0" y="4712400"/>
            <a:ext cx="9144000" cy="577800"/>
            <a:chOff x="0" y="4712400"/>
            <a:chExt cx="9144000" cy="577800"/>
          </a:xfrm>
        </p:grpSpPr>
        <p:sp>
          <p:nvSpPr>
            <p:cNvPr id="4" name="Rectangle 3">
              <a:extLst>
                <a:ext uri="{FF2B5EF4-FFF2-40B4-BE49-F238E27FC236}">
                  <a16:creationId xmlns:a16="http://schemas.microsoft.com/office/drawing/2014/main" id="{C19A5299-FE59-4833-60A3-9D48239B40F6}"/>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Google Shape;146;p26">
              <a:extLst>
                <a:ext uri="{FF2B5EF4-FFF2-40B4-BE49-F238E27FC236}">
                  <a16:creationId xmlns:a16="http://schemas.microsoft.com/office/drawing/2014/main" id="{A0EE9E2F-CDEE-E643-629C-FFDC4B535290}"/>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7" name="Rectangle 6">
              <a:extLst>
                <a:ext uri="{FF2B5EF4-FFF2-40B4-BE49-F238E27FC236}">
                  <a16:creationId xmlns:a16="http://schemas.microsoft.com/office/drawing/2014/main" id="{DF377106-AA05-B5C2-5286-71BFA189C8AC}"/>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sp>
        <p:nvSpPr>
          <p:cNvPr id="35" name="Google Shape;206;p30">
            <a:extLst>
              <a:ext uri="{FF2B5EF4-FFF2-40B4-BE49-F238E27FC236}">
                <a16:creationId xmlns:a16="http://schemas.microsoft.com/office/drawing/2014/main" id="{0E4A58E5-F135-EC6A-75F6-3C976E749730}"/>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800" i="1" dirty="0">
                <a:latin typeface="Avenir Next LT Pro" panose="020B0504020202020204" pitchFamily="34" charset="0"/>
                <a:ea typeface="Calibri" panose="020F0502020204030204" pitchFamily="34" charset="0"/>
                <a:cs typeface="Calibri" panose="020F0502020204030204" pitchFamily="34" charset="0"/>
              </a:rPr>
              <a:t>Live Processing Service </a:t>
            </a:r>
            <a:r>
              <a:rPr lang="en-GB" sz="1800" b="1" dirty="0">
                <a:latin typeface="Avenir Next LT Pro" panose="020B0504020202020204" pitchFamily="34" charset="0"/>
                <a:ea typeface="Calibri" panose="020F0502020204030204" pitchFamily="34" charset="0"/>
                <a:cs typeface="Calibri" panose="020F0502020204030204" pitchFamily="34" charset="0"/>
              </a:rPr>
              <a:t>sends</a:t>
            </a:r>
            <a:r>
              <a:rPr lang="en-GB" sz="1800" dirty="0">
                <a:latin typeface="Avenir Next LT Pro" panose="020B0504020202020204" pitchFamily="34" charset="0"/>
                <a:ea typeface="Calibri" panose="020F0502020204030204" pitchFamily="34" charset="0"/>
                <a:cs typeface="Calibri" panose="020F0502020204030204" pitchFamily="34" charset="0"/>
              </a:rPr>
              <a:t> audio data</a:t>
            </a:r>
          </a:p>
          <a:p>
            <a:pPr lvl="1"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Topic: </a:t>
            </a:r>
            <a:r>
              <a:rPr lang="en-GB" sz="1800" dirty="0">
                <a:latin typeface="Avenir Next LT Pro" panose="020B0504020202020204" pitchFamily="34" charset="0"/>
                <a:ea typeface="Calibri" panose="020F0502020204030204" pitchFamily="34" charset="0"/>
                <a:cs typeface="Calibri" panose="020F0502020204030204" pitchFamily="34" charset="0"/>
              </a:rPr>
              <a:t>grouping of audio chunks</a:t>
            </a:r>
          </a:p>
          <a:p>
            <a:pPr lvl="1"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Partition:</a:t>
            </a:r>
            <a:r>
              <a:rPr lang="en-GB" sz="1800" dirty="0">
                <a:latin typeface="Avenir Next LT Pro" panose="020B0504020202020204" pitchFamily="34" charset="0"/>
                <a:ea typeface="Calibri" panose="020F0502020204030204" pitchFamily="34" charset="0"/>
                <a:cs typeface="Calibri" panose="020F0502020204030204" pitchFamily="34" charset="0"/>
              </a:rPr>
              <a:t> ordered sequence of audio chunks</a:t>
            </a:r>
          </a:p>
          <a:p>
            <a:pPr lvl="1"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Offset: </a:t>
            </a:r>
            <a:r>
              <a:rPr lang="en-GB" sz="1800" dirty="0">
                <a:latin typeface="Avenir Next LT Pro" panose="020B0504020202020204" pitchFamily="34" charset="0"/>
                <a:ea typeface="Calibri" panose="020F0502020204030204" pitchFamily="34" charset="0"/>
                <a:cs typeface="Calibri" panose="020F0502020204030204" pitchFamily="34" charset="0"/>
              </a:rPr>
              <a:t>position in partition</a:t>
            </a:r>
          </a:p>
          <a:p>
            <a:pPr algn="l">
              <a:buFont typeface="Arial" panose="020B0604020202020204" pitchFamily="34" charset="0"/>
              <a:buChar char="•"/>
            </a:pPr>
            <a:endParaRPr lang="en-GB" sz="1800" dirty="0">
              <a:latin typeface="Avenir Next LT Pro" panose="020B050402020202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800" i="1" dirty="0">
                <a:latin typeface="Avenir Next LT Pro" panose="020B0504020202020204" pitchFamily="34" charset="0"/>
                <a:ea typeface="Calibri" panose="020F0502020204030204" pitchFamily="34" charset="0"/>
                <a:cs typeface="Calibri" panose="020F0502020204030204" pitchFamily="34" charset="0"/>
              </a:rPr>
              <a:t>Worker</a:t>
            </a:r>
            <a:r>
              <a:rPr lang="en-GB" sz="1800" dirty="0">
                <a:latin typeface="Avenir Next LT Pro" panose="020B0504020202020204" pitchFamily="34" charset="0"/>
                <a:ea typeface="Calibri" panose="020F0502020204030204" pitchFamily="34" charset="0"/>
                <a:cs typeface="Calibri" panose="020F0502020204030204" pitchFamily="34" charset="0"/>
              </a:rPr>
              <a:t> </a:t>
            </a:r>
            <a:r>
              <a:rPr lang="en-GB" sz="1800" b="1" dirty="0">
                <a:latin typeface="Avenir Next LT Pro" panose="020B0504020202020204" pitchFamily="34" charset="0"/>
                <a:ea typeface="Calibri" panose="020F0502020204030204" pitchFamily="34" charset="0"/>
                <a:cs typeface="Calibri" panose="020F0502020204030204" pitchFamily="34" charset="0"/>
              </a:rPr>
              <a:t>consumes</a:t>
            </a:r>
            <a:r>
              <a:rPr lang="en-GB" sz="1800" dirty="0">
                <a:latin typeface="Avenir Next LT Pro" panose="020B0504020202020204" pitchFamily="34" charset="0"/>
                <a:ea typeface="Calibri" panose="020F0502020204030204" pitchFamily="34" charset="0"/>
                <a:cs typeface="Calibri" panose="020F0502020204030204" pitchFamily="34" charset="0"/>
              </a:rPr>
              <a:t> audio data</a:t>
            </a:r>
          </a:p>
          <a:p>
            <a:pPr lvl="1" algn="l">
              <a:buFont typeface="Arial" panose="020B0604020202020204" pitchFamily="34" charset="0"/>
              <a:buChar char="•"/>
            </a:pPr>
            <a:r>
              <a:rPr lang="en-GB" sz="1800" dirty="0">
                <a:latin typeface="Avenir Next LT Pro" panose="020B0504020202020204" pitchFamily="34" charset="0"/>
                <a:ea typeface="Calibri" panose="020F0502020204030204" pitchFamily="34" charset="0"/>
                <a:cs typeface="Calibri" panose="020F0502020204030204" pitchFamily="34" charset="0"/>
              </a:rPr>
              <a:t>Periodically </a:t>
            </a:r>
            <a:r>
              <a:rPr lang="en-GB" sz="1800" b="1" dirty="0">
                <a:latin typeface="Avenir Next LT Pro" panose="020B0504020202020204" pitchFamily="34" charset="0"/>
                <a:ea typeface="Calibri" panose="020F0502020204030204" pitchFamily="34" charset="0"/>
                <a:cs typeface="Calibri" panose="020F0502020204030204" pitchFamily="34" charset="0"/>
              </a:rPr>
              <a:t>commits offset </a:t>
            </a:r>
            <a:r>
              <a:rPr lang="en-GB" sz="1800" dirty="0">
                <a:latin typeface="Avenir Next LT Pro" panose="020B0504020202020204" pitchFamily="34" charset="0"/>
                <a:ea typeface="Calibri" panose="020F0502020204030204" pitchFamily="34" charset="0"/>
                <a:cs typeface="Calibri" panose="020F0502020204030204" pitchFamily="34" charset="0"/>
              </a:rPr>
              <a:t>to save progress</a:t>
            </a:r>
          </a:p>
        </p:txBody>
      </p:sp>
      <p:grpSp>
        <p:nvGrpSpPr>
          <p:cNvPr id="265" name="Group 264">
            <a:extLst>
              <a:ext uri="{FF2B5EF4-FFF2-40B4-BE49-F238E27FC236}">
                <a16:creationId xmlns:a16="http://schemas.microsoft.com/office/drawing/2014/main" id="{C175C741-6D5F-9862-35B2-35F4E766152C}"/>
              </a:ext>
            </a:extLst>
          </p:cNvPr>
          <p:cNvGrpSpPr/>
          <p:nvPr/>
        </p:nvGrpSpPr>
        <p:grpSpPr>
          <a:xfrm>
            <a:off x="1334760" y="2313067"/>
            <a:ext cx="2027085" cy="915955"/>
            <a:chOff x="1812532" y="1608642"/>
            <a:chExt cx="2714032" cy="2633157"/>
          </a:xfrm>
        </p:grpSpPr>
        <p:sp>
          <p:nvSpPr>
            <p:cNvPr id="266" name="Rectangle: Rounded Corners 265">
              <a:extLst>
                <a:ext uri="{FF2B5EF4-FFF2-40B4-BE49-F238E27FC236}">
                  <a16:creationId xmlns:a16="http://schemas.microsoft.com/office/drawing/2014/main" id="{B3576A12-7466-D16C-8592-DF2652BD0C38}"/>
                </a:ext>
              </a:extLst>
            </p:cNvPr>
            <p:cNvSpPr/>
            <p:nvPr/>
          </p:nvSpPr>
          <p:spPr>
            <a:xfrm>
              <a:off x="1822890" y="1608642"/>
              <a:ext cx="2703674" cy="2633157"/>
            </a:xfrm>
            <a:prstGeom prst="roundRect">
              <a:avLst>
                <a:gd name="adj" fmla="val 3607"/>
              </a:avLst>
            </a:prstGeom>
            <a:noFill/>
            <a:ln w="19050" cap="flat" cmpd="sng" algn="ctr">
              <a:solidFill>
                <a:schemeClr val="accent2"/>
              </a:solidFill>
              <a:prstDash val="solid"/>
            </a:ln>
            <a:effectLst/>
          </p:spPr>
          <p:txBody>
            <a:bodyPr rtlCol="0" anchor="t"/>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SG" sz="1000" b="1" i="0" u="none" strike="noStrike" kern="0" cap="none" spc="0" normalizeH="0" baseline="0" noProof="0" dirty="0">
                  <a:ln>
                    <a:noFill/>
                  </a:ln>
                  <a:solidFill>
                    <a:srgbClr val="000000"/>
                  </a:solidFill>
                  <a:effectLst/>
                  <a:uLnTx/>
                  <a:uFillTx/>
                  <a:latin typeface="Arial"/>
                  <a:ea typeface="+mn-ea"/>
                  <a:cs typeface="+mn-cs"/>
                </a:rPr>
                <a:t>Topic</a:t>
              </a:r>
            </a:p>
          </p:txBody>
        </p:sp>
        <p:cxnSp>
          <p:nvCxnSpPr>
            <p:cNvPr id="267" name="Straight Connector 266">
              <a:extLst>
                <a:ext uri="{FF2B5EF4-FFF2-40B4-BE49-F238E27FC236}">
                  <a16:creationId xmlns:a16="http://schemas.microsoft.com/office/drawing/2014/main" id="{775245FD-86A0-1F32-A99F-C9F2BD7154F3}"/>
                </a:ext>
              </a:extLst>
            </p:cNvPr>
            <p:cNvCxnSpPr>
              <a:cxnSpLocks/>
            </p:cNvCxnSpPr>
            <p:nvPr/>
          </p:nvCxnSpPr>
          <p:spPr>
            <a:xfrm>
              <a:off x="1812532" y="2325048"/>
              <a:ext cx="271403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CB4A9475-0DAF-570A-B718-98D5F0827E41}"/>
              </a:ext>
            </a:extLst>
          </p:cNvPr>
          <p:cNvGrpSpPr/>
          <p:nvPr/>
        </p:nvGrpSpPr>
        <p:grpSpPr>
          <a:xfrm>
            <a:off x="3623540" y="2666493"/>
            <a:ext cx="1007224" cy="426955"/>
            <a:chOff x="464127" y="1551711"/>
            <a:chExt cx="1821874" cy="512619"/>
          </a:xfrm>
        </p:grpSpPr>
        <p:sp>
          <p:nvSpPr>
            <p:cNvPr id="11" name="Rectangle: Rounded Corners 10">
              <a:extLst>
                <a:ext uri="{FF2B5EF4-FFF2-40B4-BE49-F238E27FC236}">
                  <a16:creationId xmlns:a16="http://schemas.microsoft.com/office/drawing/2014/main" id="{509EDA02-5E36-8AC2-C852-709C831A0C0F}"/>
                </a:ext>
              </a:extLst>
            </p:cNvPr>
            <p:cNvSpPr/>
            <p:nvPr/>
          </p:nvSpPr>
          <p:spPr>
            <a:xfrm>
              <a:off x="464127" y="1551711"/>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12" name="Picture 11">
              <a:extLst>
                <a:ext uri="{FF2B5EF4-FFF2-40B4-BE49-F238E27FC236}">
                  <a16:creationId xmlns:a16="http://schemas.microsoft.com/office/drawing/2014/main" id="{6DE9C8EA-78FE-125D-F47E-AD7F7BACFC88}"/>
                </a:ext>
              </a:extLst>
            </p:cNvPr>
            <p:cNvPicPr>
              <a:picLocks noChangeAspect="1"/>
            </p:cNvPicPr>
            <p:nvPr/>
          </p:nvPicPr>
          <p:blipFill>
            <a:blip r:embed="rId3"/>
            <a:stretch>
              <a:fillRect/>
            </a:stretch>
          </p:blipFill>
          <p:spPr>
            <a:xfrm>
              <a:off x="1889720" y="1611306"/>
              <a:ext cx="396281" cy="396281"/>
            </a:xfrm>
            <a:prstGeom prst="rect">
              <a:avLst/>
            </a:prstGeom>
          </p:spPr>
        </p:pic>
      </p:grpSp>
      <p:grpSp>
        <p:nvGrpSpPr>
          <p:cNvPr id="13" name="Group 12">
            <a:extLst>
              <a:ext uri="{FF2B5EF4-FFF2-40B4-BE49-F238E27FC236}">
                <a16:creationId xmlns:a16="http://schemas.microsoft.com/office/drawing/2014/main" id="{AAE103D9-7FDE-6085-7771-B6277E7EB253}"/>
              </a:ext>
            </a:extLst>
          </p:cNvPr>
          <p:cNvGrpSpPr/>
          <p:nvPr/>
        </p:nvGrpSpPr>
        <p:grpSpPr>
          <a:xfrm>
            <a:off x="336838" y="2707656"/>
            <a:ext cx="719992" cy="344629"/>
            <a:chOff x="4467170" y="3719946"/>
            <a:chExt cx="1170707" cy="512619"/>
          </a:xfrm>
          <a:solidFill>
            <a:srgbClr val="FCC00D">
              <a:lumMod val="20000"/>
              <a:lumOff val="80000"/>
            </a:srgbClr>
          </a:solidFill>
        </p:grpSpPr>
        <p:sp>
          <p:nvSpPr>
            <p:cNvPr id="14" name="Rectangle: Rounded Corners 13">
              <a:extLst>
                <a:ext uri="{FF2B5EF4-FFF2-40B4-BE49-F238E27FC236}">
                  <a16:creationId xmlns:a16="http://schemas.microsoft.com/office/drawing/2014/main" id="{D37ABA57-C6DD-B81C-3F8A-5B8D95C30823}"/>
                </a:ext>
              </a:extLst>
            </p:cNvPr>
            <p:cNvSpPr/>
            <p:nvPr/>
          </p:nvSpPr>
          <p:spPr>
            <a:xfrm>
              <a:off x="446717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Worker</a:t>
              </a:r>
            </a:p>
          </p:txBody>
        </p:sp>
        <p:pic>
          <p:nvPicPr>
            <p:cNvPr id="15" name="Picture 14">
              <a:extLst>
                <a:ext uri="{FF2B5EF4-FFF2-40B4-BE49-F238E27FC236}">
                  <a16:creationId xmlns:a16="http://schemas.microsoft.com/office/drawing/2014/main" id="{76F356BC-B200-099C-F8D1-178F81ACE95A}"/>
                </a:ext>
              </a:extLst>
            </p:cNvPr>
            <p:cNvPicPr>
              <a:picLocks noChangeAspect="1"/>
            </p:cNvPicPr>
            <p:nvPr/>
          </p:nvPicPr>
          <p:blipFill>
            <a:blip r:embed="rId4"/>
            <a:stretch>
              <a:fillRect/>
            </a:stretch>
          </p:blipFill>
          <p:spPr>
            <a:xfrm>
              <a:off x="5174839" y="3750425"/>
              <a:ext cx="409752" cy="409753"/>
            </a:xfrm>
            <a:prstGeom prst="rect">
              <a:avLst/>
            </a:prstGeom>
            <a:noFill/>
            <a:ln>
              <a:noFill/>
            </a:ln>
          </p:spPr>
        </p:pic>
      </p:grpSp>
      <p:sp>
        <p:nvSpPr>
          <p:cNvPr id="273" name="TextBox 272">
            <a:extLst>
              <a:ext uri="{FF2B5EF4-FFF2-40B4-BE49-F238E27FC236}">
                <a16:creationId xmlns:a16="http://schemas.microsoft.com/office/drawing/2014/main" id="{55C1B455-A214-4CB9-1264-C04C2D1B4524}"/>
              </a:ext>
            </a:extLst>
          </p:cNvPr>
          <p:cNvSpPr txBox="1"/>
          <p:nvPr/>
        </p:nvSpPr>
        <p:spPr>
          <a:xfrm>
            <a:off x="1340076" y="2756861"/>
            <a:ext cx="803171" cy="246221"/>
          </a:xfrm>
          <a:prstGeom prst="rect">
            <a:avLst/>
          </a:prstGeom>
          <a:noFill/>
        </p:spPr>
        <p:txBody>
          <a:bodyPr wrap="square" rtlCol="0">
            <a:spAutoFit/>
          </a:bodyPr>
          <a:lstStyle/>
          <a:p>
            <a:r>
              <a:rPr lang="en-SG" sz="1000" b="1" dirty="0"/>
              <a:t>Partition 1</a:t>
            </a:r>
          </a:p>
        </p:txBody>
      </p:sp>
      <p:sp>
        <p:nvSpPr>
          <p:cNvPr id="36" name="Subtitle 3">
            <a:extLst>
              <a:ext uri="{FF2B5EF4-FFF2-40B4-BE49-F238E27FC236}">
                <a16:creationId xmlns:a16="http://schemas.microsoft.com/office/drawing/2014/main" id="{F77692CC-EEB6-B11B-A93F-49F6C1E3F3E8}"/>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10</a:t>
            </a:r>
          </a:p>
        </p:txBody>
      </p:sp>
      <p:cxnSp>
        <p:nvCxnSpPr>
          <p:cNvPr id="23" name="Straight Arrow Connector 22">
            <a:extLst>
              <a:ext uri="{FF2B5EF4-FFF2-40B4-BE49-F238E27FC236}">
                <a16:creationId xmlns:a16="http://schemas.microsoft.com/office/drawing/2014/main" id="{CEA9D150-04B6-7177-ECE9-089B0F783A65}"/>
              </a:ext>
            </a:extLst>
          </p:cNvPr>
          <p:cNvCxnSpPr>
            <a:cxnSpLocks/>
            <a:stCxn id="14" idx="3"/>
            <a:endCxn id="273" idx="1"/>
          </p:cNvCxnSpPr>
          <p:nvPr/>
        </p:nvCxnSpPr>
        <p:spPr>
          <a:xfrm>
            <a:off x="1056830" y="2879971"/>
            <a:ext cx="28324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03E0BAF6-AFD2-6F3E-E00B-87FB232959A1}"/>
              </a:ext>
            </a:extLst>
          </p:cNvPr>
          <p:cNvCxnSpPr>
            <a:cxnSpLocks/>
            <a:stCxn id="11" idx="1"/>
          </p:cNvCxnSpPr>
          <p:nvPr/>
        </p:nvCxnSpPr>
        <p:spPr>
          <a:xfrm flipH="1">
            <a:off x="3361845" y="2879971"/>
            <a:ext cx="26169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5" name="Rectangle 194">
            <a:extLst>
              <a:ext uri="{FF2B5EF4-FFF2-40B4-BE49-F238E27FC236}">
                <a16:creationId xmlns:a16="http://schemas.microsoft.com/office/drawing/2014/main" id="{8C71A30F-C242-AE81-CE70-740DD8D18E02}"/>
              </a:ext>
            </a:extLst>
          </p:cNvPr>
          <p:cNvSpPr/>
          <p:nvPr/>
        </p:nvSpPr>
        <p:spPr>
          <a:xfrm>
            <a:off x="2355582"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B</a:t>
            </a:r>
          </a:p>
        </p:txBody>
      </p:sp>
      <p:sp>
        <p:nvSpPr>
          <p:cNvPr id="196" name="Rectangle 195">
            <a:extLst>
              <a:ext uri="{FF2B5EF4-FFF2-40B4-BE49-F238E27FC236}">
                <a16:creationId xmlns:a16="http://schemas.microsoft.com/office/drawing/2014/main" id="{C86AF6B3-07D8-03CB-F2D4-3713C695F699}"/>
              </a:ext>
            </a:extLst>
          </p:cNvPr>
          <p:cNvSpPr/>
          <p:nvPr/>
        </p:nvSpPr>
        <p:spPr>
          <a:xfrm>
            <a:off x="2128216"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A</a:t>
            </a:r>
          </a:p>
        </p:txBody>
      </p:sp>
      <p:sp>
        <p:nvSpPr>
          <p:cNvPr id="197" name="Rectangle 196">
            <a:extLst>
              <a:ext uri="{FF2B5EF4-FFF2-40B4-BE49-F238E27FC236}">
                <a16:creationId xmlns:a16="http://schemas.microsoft.com/office/drawing/2014/main" id="{D131887B-3335-A5F7-FB55-A685A62EC894}"/>
              </a:ext>
            </a:extLst>
          </p:cNvPr>
          <p:cNvSpPr/>
          <p:nvPr/>
        </p:nvSpPr>
        <p:spPr>
          <a:xfrm>
            <a:off x="3037186"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198" name="Rectangle 197">
            <a:extLst>
              <a:ext uri="{FF2B5EF4-FFF2-40B4-BE49-F238E27FC236}">
                <a16:creationId xmlns:a16="http://schemas.microsoft.com/office/drawing/2014/main" id="{6B4840AE-1C22-1E05-2668-C690C0CF38A5}"/>
              </a:ext>
            </a:extLst>
          </p:cNvPr>
          <p:cNvSpPr/>
          <p:nvPr/>
        </p:nvSpPr>
        <p:spPr>
          <a:xfrm>
            <a:off x="2810648"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D</a:t>
            </a:r>
          </a:p>
        </p:txBody>
      </p:sp>
      <p:sp>
        <p:nvSpPr>
          <p:cNvPr id="199" name="Rectangle 198">
            <a:extLst>
              <a:ext uri="{FF2B5EF4-FFF2-40B4-BE49-F238E27FC236}">
                <a16:creationId xmlns:a16="http://schemas.microsoft.com/office/drawing/2014/main" id="{F14F3D58-6B2C-A5A7-627C-5461529C5C2D}"/>
              </a:ext>
            </a:extLst>
          </p:cNvPr>
          <p:cNvSpPr/>
          <p:nvPr/>
        </p:nvSpPr>
        <p:spPr>
          <a:xfrm>
            <a:off x="2582703"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C</a:t>
            </a:r>
          </a:p>
        </p:txBody>
      </p:sp>
      <p:sp>
        <p:nvSpPr>
          <p:cNvPr id="30" name="Rectangle 29">
            <a:extLst>
              <a:ext uri="{FF2B5EF4-FFF2-40B4-BE49-F238E27FC236}">
                <a16:creationId xmlns:a16="http://schemas.microsoft.com/office/drawing/2014/main" id="{0A816926-EA09-BDEA-B63F-443948141E75}"/>
              </a:ext>
            </a:extLst>
          </p:cNvPr>
          <p:cNvSpPr/>
          <p:nvPr/>
        </p:nvSpPr>
        <p:spPr>
          <a:xfrm>
            <a:off x="2127236" y="2757722"/>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A</a:t>
            </a:r>
          </a:p>
        </p:txBody>
      </p:sp>
      <p:sp>
        <p:nvSpPr>
          <p:cNvPr id="192" name="Rectangle 191">
            <a:extLst>
              <a:ext uri="{FF2B5EF4-FFF2-40B4-BE49-F238E27FC236}">
                <a16:creationId xmlns:a16="http://schemas.microsoft.com/office/drawing/2014/main" id="{61DD1D65-C43A-1BC6-3811-12F8666E9B42}"/>
              </a:ext>
            </a:extLst>
          </p:cNvPr>
          <p:cNvSpPr/>
          <p:nvPr/>
        </p:nvSpPr>
        <p:spPr>
          <a:xfrm>
            <a:off x="2355243" y="2757722"/>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B</a:t>
            </a:r>
          </a:p>
        </p:txBody>
      </p:sp>
      <p:sp>
        <p:nvSpPr>
          <p:cNvPr id="193" name="Rectangle 192">
            <a:extLst>
              <a:ext uri="{FF2B5EF4-FFF2-40B4-BE49-F238E27FC236}">
                <a16:creationId xmlns:a16="http://schemas.microsoft.com/office/drawing/2014/main" id="{7133C853-E33C-76C8-57DC-771915A6CB9C}"/>
              </a:ext>
            </a:extLst>
          </p:cNvPr>
          <p:cNvSpPr/>
          <p:nvPr/>
        </p:nvSpPr>
        <p:spPr>
          <a:xfrm>
            <a:off x="2582605" y="2757721"/>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C</a:t>
            </a:r>
          </a:p>
        </p:txBody>
      </p:sp>
      <p:sp>
        <p:nvSpPr>
          <p:cNvPr id="194" name="Rectangle 193">
            <a:extLst>
              <a:ext uri="{FF2B5EF4-FFF2-40B4-BE49-F238E27FC236}">
                <a16:creationId xmlns:a16="http://schemas.microsoft.com/office/drawing/2014/main" id="{ADD1DF08-AB82-D3DC-BEDE-9A3834B9E651}"/>
              </a:ext>
            </a:extLst>
          </p:cNvPr>
          <p:cNvSpPr/>
          <p:nvPr/>
        </p:nvSpPr>
        <p:spPr>
          <a:xfrm>
            <a:off x="2811443" y="2757721"/>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D</a:t>
            </a:r>
          </a:p>
        </p:txBody>
      </p:sp>
      <p:cxnSp>
        <p:nvCxnSpPr>
          <p:cNvPr id="202" name="Connector: Elbow 201">
            <a:extLst>
              <a:ext uri="{FF2B5EF4-FFF2-40B4-BE49-F238E27FC236}">
                <a16:creationId xmlns:a16="http://schemas.microsoft.com/office/drawing/2014/main" id="{1D2B657A-2907-9A07-E368-8B5BA1D40AE2}"/>
              </a:ext>
            </a:extLst>
          </p:cNvPr>
          <p:cNvCxnSpPr>
            <a:cxnSpLocks/>
            <a:stCxn id="14" idx="3"/>
            <a:endCxn id="194" idx="2"/>
          </p:cNvCxnSpPr>
          <p:nvPr/>
        </p:nvCxnSpPr>
        <p:spPr>
          <a:xfrm>
            <a:off x="1056830" y="2879971"/>
            <a:ext cx="1868294" cy="125459"/>
          </a:xfrm>
          <a:prstGeom prst="bentConnector4">
            <a:avLst>
              <a:gd name="adj1" fmla="val 5356"/>
              <a:gd name="adj2" fmla="val 383439"/>
            </a:avLst>
          </a:prstGeom>
          <a:ln>
            <a:tailEnd type="triangle"/>
          </a:ln>
        </p:spPr>
        <p:style>
          <a:lnRef idx="1">
            <a:schemeClr val="accent2"/>
          </a:lnRef>
          <a:fillRef idx="0">
            <a:schemeClr val="accent2"/>
          </a:fillRef>
          <a:effectRef idx="0">
            <a:schemeClr val="accent2"/>
          </a:effectRef>
          <a:fontRef idx="minor">
            <a:schemeClr val="tx1"/>
          </a:fontRef>
        </p:style>
      </p:cxnSp>
      <p:sp>
        <p:nvSpPr>
          <p:cNvPr id="211" name="TextBox 210">
            <a:extLst>
              <a:ext uri="{FF2B5EF4-FFF2-40B4-BE49-F238E27FC236}">
                <a16:creationId xmlns:a16="http://schemas.microsoft.com/office/drawing/2014/main" id="{CF02C24E-CAC9-C0AB-F8BC-01D85C9D0251}"/>
              </a:ext>
            </a:extLst>
          </p:cNvPr>
          <p:cNvSpPr txBox="1"/>
          <p:nvPr/>
        </p:nvSpPr>
        <p:spPr>
          <a:xfrm>
            <a:off x="1423729" y="3351271"/>
            <a:ext cx="1022350" cy="230832"/>
          </a:xfrm>
          <a:prstGeom prst="rect">
            <a:avLst/>
          </a:prstGeom>
          <a:noFill/>
        </p:spPr>
        <p:txBody>
          <a:bodyPr wrap="square" rtlCol="0">
            <a:spAutoFit/>
          </a:bodyPr>
          <a:lstStyle/>
          <a:p>
            <a:pPr algn="ctr"/>
            <a:r>
              <a:rPr lang="en-SG" sz="900" dirty="0"/>
              <a:t>Commit Offset</a:t>
            </a:r>
          </a:p>
        </p:txBody>
      </p:sp>
      <p:sp>
        <p:nvSpPr>
          <p:cNvPr id="215" name="TextBox 214">
            <a:extLst>
              <a:ext uri="{FF2B5EF4-FFF2-40B4-BE49-F238E27FC236}">
                <a16:creationId xmlns:a16="http://schemas.microsoft.com/office/drawing/2014/main" id="{82DB3967-9055-D8E6-9F36-F751AA8D241D}"/>
              </a:ext>
            </a:extLst>
          </p:cNvPr>
          <p:cNvSpPr txBox="1"/>
          <p:nvPr/>
        </p:nvSpPr>
        <p:spPr>
          <a:xfrm>
            <a:off x="3041966" y="2602349"/>
            <a:ext cx="227362" cy="184666"/>
          </a:xfrm>
          <a:prstGeom prst="rect">
            <a:avLst/>
          </a:prstGeom>
          <a:noFill/>
        </p:spPr>
        <p:txBody>
          <a:bodyPr wrap="square" rtlCol="0">
            <a:spAutoFit/>
          </a:bodyPr>
          <a:lstStyle/>
          <a:p>
            <a:pPr algn="ctr"/>
            <a:r>
              <a:rPr lang="en-SG" sz="600" dirty="0"/>
              <a:t>4</a:t>
            </a:r>
          </a:p>
        </p:txBody>
      </p:sp>
      <p:sp>
        <p:nvSpPr>
          <p:cNvPr id="216" name="TextBox 215">
            <a:extLst>
              <a:ext uri="{FF2B5EF4-FFF2-40B4-BE49-F238E27FC236}">
                <a16:creationId xmlns:a16="http://schemas.microsoft.com/office/drawing/2014/main" id="{2AAAAB67-2BC7-8FE2-31B2-22D035FB132F}"/>
              </a:ext>
            </a:extLst>
          </p:cNvPr>
          <p:cNvSpPr txBox="1"/>
          <p:nvPr/>
        </p:nvSpPr>
        <p:spPr>
          <a:xfrm>
            <a:off x="2813718" y="2602349"/>
            <a:ext cx="227362" cy="184666"/>
          </a:xfrm>
          <a:prstGeom prst="rect">
            <a:avLst/>
          </a:prstGeom>
          <a:noFill/>
        </p:spPr>
        <p:txBody>
          <a:bodyPr wrap="square" rtlCol="0">
            <a:spAutoFit/>
          </a:bodyPr>
          <a:lstStyle/>
          <a:p>
            <a:pPr algn="ctr"/>
            <a:r>
              <a:rPr lang="en-SG" sz="600" dirty="0"/>
              <a:t>3</a:t>
            </a:r>
          </a:p>
        </p:txBody>
      </p:sp>
      <p:sp>
        <p:nvSpPr>
          <p:cNvPr id="217" name="TextBox 216">
            <a:extLst>
              <a:ext uri="{FF2B5EF4-FFF2-40B4-BE49-F238E27FC236}">
                <a16:creationId xmlns:a16="http://schemas.microsoft.com/office/drawing/2014/main" id="{C8F90A05-F602-744C-F63B-24B2616A5800}"/>
              </a:ext>
            </a:extLst>
          </p:cNvPr>
          <p:cNvSpPr txBox="1"/>
          <p:nvPr/>
        </p:nvSpPr>
        <p:spPr>
          <a:xfrm>
            <a:off x="2585468" y="2602349"/>
            <a:ext cx="227362" cy="184666"/>
          </a:xfrm>
          <a:prstGeom prst="rect">
            <a:avLst/>
          </a:prstGeom>
          <a:noFill/>
        </p:spPr>
        <p:txBody>
          <a:bodyPr wrap="square" rtlCol="0">
            <a:spAutoFit/>
          </a:bodyPr>
          <a:lstStyle/>
          <a:p>
            <a:pPr algn="ctr"/>
            <a:r>
              <a:rPr lang="en-SG" sz="600" dirty="0"/>
              <a:t>2</a:t>
            </a:r>
          </a:p>
        </p:txBody>
      </p:sp>
      <p:sp>
        <p:nvSpPr>
          <p:cNvPr id="218" name="TextBox 217">
            <a:extLst>
              <a:ext uri="{FF2B5EF4-FFF2-40B4-BE49-F238E27FC236}">
                <a16:creationId xmlns:a16="http://schemas.microsoft.com/office/drawing/2014/main" id="{FFC8B011-A751-D6ED-F7F4-EC541C31EBB2}"/>
              </a:ext>
            </a:extLst>
          </p:cNvPr>
          <p:cNvSpPr txBox="1"/>
          <p:nvPr/>
        </p:nvSpPr>
        <p:spPr>
          <a:xfrm>
            <a:off x="2357218" y="2602349"/>
            <a:ext cx="227362" cy="184666"/>
          </a:xfrm>
          <a:prstGeom prst="rect">
            <a:avLst/>
          </a:prstGeom>
          <a:noFill/>
        </p:spPr>
        <p:txBody>
          <a:bodyPr wrap="square" rtlCol="0">
            <a:spAutoFit/>
          </a:bodyPr>
          <a:lstStyle/>
          <a:p>
            <a:pPr algn="ctr"/>
            <a:r>
              <a:rPr lang="en-SG" sz="600" dirty="0"/>
              <a:t>1</a:t>
            </a:r>
          </a:p>
        </p:txBody>
      </p:sp>
      <p:sp>
        <p:nvSpPr>
          <p:cNvPr id="219" name="TextBox 218">
            <a:extLst>
              <a:ext uri="{FF2B5EF4-FFF2-40B4-BE49-F238E27FC236}">
                <a16:creationId xmlns:a16="http://schemas.microsoft.com/office/drawing/2014/main" id="{08D97AD5-258F-41E3-DD11-15A0C12B8C55}"/>
              </a:ext>
            </a:extLst>
          </p:cNvPr>
          <p:cNvSpPr txBox="1"/>
          <p:nvPr/>
        </p:nvSpPr>
        <p:spPr>
          <a:xfrm>
            <a:off x="2128968" y="2602349"/>
            <a:ext cx="227362" cy="184666"/>
          </a:xfrm>
          <a:prstGeom prst="rect">
            <a:avLst/>
          </a:prstGeom>
          <a:noFill/>
        </p:spPr>
        <p:txBody>
          <a:bodyPr wrap="square" rtlCol="0">
            <a:spAutoFit/>
          </a:bodyPr>
          <a:lstStyle/>
          <a:p>
            <a:pPr algn="ctr"/>
            <a:r>
              <a:rPr lang="en-SG" sz="600" dirty="0"/>
              <a:t>0</a:t>
            </a:r>
          </a:p>
        </p:txBody>
      </p:sp>
    </p:spTree>
    <p:extLst>
      <p:ext uri="{BB962C8B-B14F-4D97-AF65-F5344CB8AC3E}">
        <p14:creationId xmlns:p14="http://schemas.microsoft.com/office/powerpoint/2010/main" val="167943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xEl>
                                              <p:pRg st="5" end="5"/>
                                            </p:txEl>
                                          </p:spTgt>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0.00035 -0.00031 L -0.16459 -0.00155 " pathEditMode="relative" rAng="0" ptsTypes="AA">
                                      <p:cBhvr>
                                        <p:cTn id="8" dur="1000" fill="hold"/>
                                        <p:tgtEl>
                                          <p:spTgt spid="30"/>
                                        </p:tgtEl>
                                        <p:attrNameLst>
                                          <p:attrName>ppt_x</p:attrName>
                                          <p:attrName>ppt_y</p:attrName>
                                        </p:attrNameLst>
                                      </p:cBhvr>
                                      <p:rCtr x="-8212" y="-62"/>
                                    </p:animMotion>
                                  </p:childTnLst>
                                </p:cTn>
                              </p:par>
                            </p:childTnLst>
                          </p:cTn>
                        </p:par>
                        <p:par>
                          <p:cTn id="9" fill="hold">
                            <p:stCondLst>
                              <p:cond delay="1000"/>
                            </p:stCondLst>
                            <p:childTnLst>
                              <p:par>
                                <p:cTn id="10" presetID="53" presetClass="exit" presetSubtype="32" fill="hold" grpId="1" nodeType="afterEffect">
                                  <p:stCondLst>
                                    <p:cond delay="0"/>
                                  </p:stCondLst>
                                  <p:childTnLst>
                                    <p:anim calcmode="lin" valueType="num">
                                      <p:cBhvr>
                                        <p:cTn id="11" dur="500"/>
                                        <p:tgtEl>
                                          <p:spTgt spid="30"/>
                                        </p:tgtEl>
                                        <p:attrNameLst>
                                          <p:attrName>ppt_w</p:attrName>
                                        </p:attrNameLst>
                                      </p:cBhvr>
                                      <p:tavLst>
                                        <p:tav tm="0">
                                          <p:val>
                                            <p:strVal val="ppt_w"/>
                                          </p:val>
                                        </p:tav>
                                        <p:tav tm="100000">
                                          <p:val>
                                            <p:fltVal val="0"/>
                                          </p:val>
                                        </p:tav>
                                      </p:tavLst>
                                    </p:anim>
                                    <p:anim calcmode="lin" valueType="num">
                                      <p:cBhvr>
                                        <p:cTn id="12" dur="500"/>
                                        <p:tgtEl>
                                          <p:spTgt spid="30"/>
                                        </p:tgtEl>
                                        <p:attrNameLst>
                                          <p:attrName>ppt_h</p:attrName>
                                        </p:attrNameLst>
                                      </p:cBhvr>
                                      <p:tavLst>
                                        <p:tav tm="0">
                                          <p:val>
                                            <p:strVal val="ppt_h"/>
                                          </p:val>
                                        </p:tav>
                                        <p:tav tm="100000">
                                          <p:val>
                                            <p:fltVal val="0"/>
                                          </p:val>
                                        </p:tav>
                                      </p:tavLst>
                                    </p:anim>
                                    <p:animEffect transition="out" filter="fade">
                                      <p:cBhvr>
                                        <p:cTn id="13" dur="500"/>
                                        <p:tgtEl>
                                          <p:spTgt spid="30"/>
                                        </p:tgtEl>
                                      </p:cBhvr>
                                    </p:animEffect>
                                    <p:set>
                                      <p:cBhvr>
                                        <p:cTn id="14" dur="1" fill="hold">
                                          <p:stCondLst>
                                            <p:cond delay="499"/>
                                          </p:stCondLst>
                                        </p:cTn>
                                        <p:tgtEl>
                                          <p:spTgt spid="30"/>
                                        </p:tgtEl>
                                        <p:attrNameLst>
                                          <p:attrName>style.visibility</p:attrName>
                                        </p:attrNameLst>
                                      </p:cBhvr>
                                      <p:to>
                                        <p:strVal val="hidden"/>
                                      </p:to>
                                    </p:set>
                                  </p:childTnLst>
                                </p:cTn>
                              </p:par>
                              <p:par>
                                <p:cTn id="15" presetID="42" presetClass="path" presetSubtype="0" accel="50000" decel="50000" fill="hold" grpId="0" nodeType="withEffect">
                                  <p:stCondLst>
                                    <p:cond delay="0"/>
                                  </p:stCondLst>
                                  <p:childTnLst>
                                    <p:animMotion origin="layout" path="M 0.00034 -0.00031 L -0.18959 -0.00031 " pathEditMode="relative" rAng="0" ptsTypes="AA">
                                      <p:cBhvr>
                                        <p:cTn id="16" dur="1000" fill="hold"/>
                                        <p:tgtEl>
                                          <p:spTgt spid="192"/>
                                        </p:tgtEl>
                                        <p:attrNameLst>
                                          <p:attrName>ppt_x</p:attrName>
                                          <p:attrName>ppt_y</p:attrName>
                                        </p:attrNameLst>
                                      </p:cBhvr>
                                      <p:rCtr x="-9497" y="0"/>
                                    </p:animMotion>
                                  </p:childTnLst>
                                </p:cTn>
                              </p:par>
                            </p:childTnLst>
                          </p:cTn>
                        </p:par>
                        <p:par>
                          <p:cTn id="17" fill="hold">
                            <p:stCondLst>
                              <p:cond delay="2000"/>
                            </p:stCondLst>
                            <p:childTnLst>
                              <p:par>
                                <p:cTn id="18" presetID="53" presetClass="exit" presetSubtype="32" fill="hold" grpId="1" nodeType="afterEffect">
                                  <p:stCondLst>
                                    <p:cond delay="0"/>
                                  </p:stCondLst>
                                  <p:childTnLst>
                                    <p:anim calcmode="lin" valueType="num">
                                      <p:cBhvr>
                                        <p:cTn id="19" dur="500"/>
                                        <p:tgtEl>
                                          <p:spTgt spid="192"/>
                                        </p:tgtEl>
                                        <p:attrNameLst>
                                          <p:attrName>ppt_w</p:attrName>
                                        </p:attrNameLst>
                                      </p:cBhvr>
                                      <p:tavLst>
                                        <p:tav tm="0">
                                          <p:val>
                                            <p:strVal val="ppt_w"/>
                                          </p:val>
                                        </p:tav>
                                        <p:tav tm="100000">
                                          <p:val>
                                            <p:fltVal val="0"/>
                                          </p:val>
                                        </p:tav>
                                      </p:tavLst>
                                    </p:anim>
                                    <p:anim calcmode="lin" valueType="num">
                                      <p:cBhvr>
                                        <p:cTn id="20" dur="500"/>
                                        <p:tgtEl>
                                          <p:spTgt spid="192"/>
                                        </p:tgtEl>
                                        <p:attrNameLst>
                                          <p:attrName>ppt_h</p:attrName>
                                        </p:attrNameLst>
                                      </p:cBhvr>
                                      <p:tavLst>
                                        <p:tav tm="0">
                                          <p:val>
                                            <p:strVal val="ppt_h"/>
                                          </p:val>
                                        </p:tav>
                                        <p:tav tm="100000">
                                          <p:val>
                                            <p:fltVal val="0"/>
                                          </p:val>
                                        </p:tav>
                                      </p:tavLst>
                                    </p:anim>
                                    <p:animEffect transition="out" filter="fade">
                                      <p:cBhvr>
                                        <p:cTn id="21" dur="500"/>
                                        <p:tgtEl>
                                          <p:spTgt spid="192"/>
                                        </p:tgtEl>
                                      </p:cBhvr>
                                    </p:animEffect>
                                    <p:set>
                                      <p:cBhvr>
                                        <p:cTn id="22" dur="1" fill="hold">
                                          <p:stCondLst>
                                            <p:cond delay="499"/>
                                          </p:stCondLst>
                                        </p:cTn>
                                        <p:tgtEl>
                                          <p:spTgt spid="192"/>
                                        </p:tgtEl>
                                        <p:attrNameLst>
                                          <p:attrName>style.visibility</p:attrName>
                                        </p:attrNameLst>
                                      </p:cBhvr>
                                      <p:to>
                                        <p:strVal val="hidden"/>
                                      </p:to>
                                    </p:set>
                                  </p:childTnLst>
                                </p:cTn>
                              </p:par>
                              <p:par>
                                <p:cTn id="23" presetID="42" presetClass="path" presetSubtype="0" accel="50000" decel="50000" fill="hold" grpId="0" nodeType="withEffect">
                                  <p:stCondLst>
                                    <p:cond delay="0"/>
                                  </p:stCondLst>
                                  <p:childTnLst>
                                    <p:animMotion origin="layout" path="M 0.00035 -0.00031 L -0.21371 4.81481E-6 " pathEditMode="relative" rAng="0" ptsTypes="AA">
                                      <p:cBhvr>
                                        <p:cTn id="24" dur="1000" fill="hold"/>
                                        <p:tgtEl>
                                          <p:spTgt spid="193"/>
                                        </p:tgtEl>
                                        <p:attrNameLst>
                                          <p:attrName>ppt_x</p:attrName>
                                          <p:attrName>ppt_y</p:attrName>
                                        </p:attrNameLst>
                                      </p:cBhvr>
                                      <p:rCtr x="-10712" y="0"/>
                                    </p:animMotion>
                                  </p:childTnLst>
                                </p:cTn>
                              </p:par>
                            </p:childTnLst>
                          </p:cTn>
                        </p:par>
                        <p:par>
                          <p:cTn id="25" fill="hold">
                            <p:stCondLst>
                              <p:cond delay="3000"/>
                            </p:stCondLst>
                            <p:childTnLst>
                              <p:par>
                                <p:cTn id="26" presetID="53" presetClass="exit" presetSubtype="32" fill="hold" grpId="1" nodeType="afterEffect">
                                  <p:stCondLst>
                                    <p:cond delay="0"/>
                                  </p:stCondLst>
                                  <p:childTnLst>
                                    <p:anim calcmode="lin" valueType="num">
                                      <p:cBhvr>
                                        <p:cTn id="27" dur="500"/>
                                        <p:tgtEl>
                                          <p:spTgt spid="193"/>
                                        </p:tgtEl>
                                        <p:attrNameLst>
                                          <p:attrName>ppt_w</p:attrName>
                                        </p:attrNameLst>
                                      </p:cBhvr>
                                      <p:tavLst>
                                        <p:tav tm="0">
                                          <p:val>
                                            <p:strVal val="ppt_w"/>
                                          </p:val>
                                        </p:tav>
                                        <p:tav tm="100000">
                                          <p:val>
                                            <p:fltVal val="0"/>
                                          </p:val>
                                        </p:tav>
                                      </p:tavLst>
                                    </p:anim>
                                    <p:anim calcmode="lin" valueType="num">
                                      <p:cBhvr>
                                        <p:cTn id="28" dur="500"/>
                                        <p:tgtEl>
                                          <p:spTgt spid="193"/>
                                        </p:tgtEl>
                                        <p:attrNameLst>
                                          <p:attrName>ppt_h</p:attrName>
                                        </p:attrNameLst>
                                      </p:cBhvr>
                                      <p:tavLst>
                                        <p:tav tm="0">
                                          <p:val>
                                            <p:strVal val="ppt_h"/>
                                          </p:val>
                                        </p:tav>
                                        <p:tav tm="100000">
                                          <p:val>
                                            <p:fltVal val="0"/>
                                          </p:val>
                                        </p:tav>
                                      </p:tavLst>
                                    </p:anim>
                                    <p:animEffect transition="out" filter="fade">
                                      <p:cBhvr>
                                        <p:cTn id="29" dur="500"/>
                                        <p:tgtEl>
                                          <p:spTgt spid="193"/>
                                        </p:tgtEl>
                                      </p:cBhvr>
                                    </p:animEffect>
                                    <p:set>
                                      <p:cBhvr>
                                        <p:cTn id="30" dur="1" fill="hold">
                                          <p:stCondLst>
                                            <p:cond delay="499"/>
                                          </p:stCondLst>
                                        </p:cTn>
                                        <p:tgtEl>
                                          <p:spTgt spid="193"/>
                                        </p:tgtEl>
                                        <p:attrNameLst>
                                          <p:attrName>style.visibility</p:attrName>
                                        </p:attrNameLst>
                                      </p:cBhvr>
                                      <p:to>
                                        <p:strVal val="hidden"/>
                                      </p:to>
                                    </p:set>
                                  </p:childTnLst>
                                </p:cTn>
                              </p:par>
                              <p:par>
                                <p:cTn id="31" presetID="42" presetClass="path" presetSubtype="0" accel="50000" decel="50000" fill="hold" grpId="0" nodeType="withEffect">
                                  <p:stCondLst>
                                    <p:cond delay="0"/>
                                  </p:stCondLst>
                                  <p:childTnLst>
                                    <p:animMotion origin="layout" path="M 0.00035 -0.00031 L -0.24149 -0.00155 " pathEditMode="relative" rAng="0" ptsTypes="AA">
                                      <p:cBhvr>
                                        <p:cTn id="32" dur="1000" fill="hold"/>
                                        <p:tgtEl>
                                          <p:spTgt spid="194"/>
                                        </p:tgtEl>
                                        <p:attrNameLst>
                                          <p:attrName>ppt_x</p:attrName>
                                          <p:attrName>ppt_y</p:attrName>
                                        </p:attrNameLst>
                                      </p:cBhvr>
                                      <p:rCtr x="-12101" y="-62"/>
                                    </p:animMotion>
                                  </p:childTnLst>
                                </p:cTn>
                              </p:par>
                            </p:childTnLst>
                          </p:cTn>
                        </p:par>
                        <p:par>
                          <p:cTn id="33" fill="hold">
                            <p:stCondLst>
                              <p:cond delay="4000"/>
                            </p:stCondLst>
                            <p:childTnLst>
                              <p:par>
                                <p:cTn id="34" presetID="53" presetClass="exit" presetSubtype="32" fill="hold" grpId="1" nodeType="afterEffect">
                                  <p:stCondLst>
                                    <p:cond delay="0"/>
                                  </p:stCondLst>
                                  <p:childTnLst>
                                    <p:anim calcmode="lin" valueType="num">
                                      <p:cBhvr>
                                        <p:cTn id="35" dur="500"/>
                                        <p:tgtEl>
                                          <p:spTgt spid="194"/>
                                        </p:tgtEl>
                                        <p:attrNameLst>
                                          <p:attrName>ppt_w</p:attrName>
                                        </p:attrNameLst>
                                      </p:cBhvr>
                                      <p:tavLst>
                                        <p:tav tm="0">
                                          <p:val>
                                            <p:strVal val="ppt_w"/>
                                          </p:val>
                                        </p:tav>
                                        <p:tav tm="100000">
                                          <p:val>
                                            <p:fltVal val="0"/>
                                          </p:val>
                                        </p:tav>
                                      </p:tavLst>
                                    </p:anim>
                                    <p:anim calcmode="lin" valueType="num">
                                      <p:cBhvr>
                                        <p:cTn id="36" dur="500"/>
                                        <p:tgtEl>
                                          <p:spTgt spid="194"/>
                                        </p:tgtEl>
                                        <p:attrNameLst>
                                          <p:attrName>ppt_h</p:attrName>
                                        </p:attrNameLst>
                                      </p:cBhvr>
                                      <p:tavLst>
                                        <p:tav tm="0">
                                          <p:val>
                                            <p:strVal val="ppt_h"/>
                                          </p:val>
                                        </p:tav>
                                        <p:tav tm="100000">
                                          <p:val>
                                            <p:fltVal val="0"/>
                                          </p:val>
                                        </p:tav>
                                      </p:tavLst>
                                    </p:anim>
                                    <p:animEffect transition="out" filter="fade">
                                      <p:cBhvr>
                                        <p:cTn id="37" dur="500"/>
                                        <p:tgtEl>
                                          <p:spTgt spid="194"/>
                                        </p:tgtEl>
                                      </p:cBhvr>
                                    </p:animEffect>
                                    <p:set>
                                      <p:cBhvr>
                                        <p:cTn id="38" dur="1" fill="hold">
                                          <p:stCondLst>
                                            <p:cond delay="499"/>
                                          </p:stCondLst>
                                        </p:cTn>
                                        <p:tgtEl>
                                          <p:spTgt spid="19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xEl>
                                              <p:pRg st="6" end="6"/>
                                            </p:txEl>
                                          </p:spTgt>
                                        </p:tgtEl>
                                        <p:attrNameLst>
                                          <p:attrName>style.visibility</p:attrName>
                                        </p:attrNameLst>
                                      </p:cBhvr>
                                      <p:to>
                                        <p:strVal val="visible"/>
                                      </p:to>
                                    </p:set>
                                  </p:childTnLst>
                                </p:cTn>
                              </p:par>
                              <p:par>
                                <p:cTn id="43" presetID="53" presetClass="entr" presetSubtype="16" fill="hold" grpId="0" nodeType="withEffect">
                                  <p:stCondLst>
                                    <p:cond delay="0"/>
                                  </p:stCondLst>
                                  <p:childTnLst>
                                    <p:set>
                                      <p:cBhvr>
                                        <p:cTn id="44" dur="1" fill="hold">
                                          <p:stCondLst>
                                            <p:cond delay="0"/>
                                          </p:stCondLst>
                                        </p:cTn>
                                        <p:tgtEl>
                                          <p:spTgt spid="211"/>
                                        </p:tgtEl>
                                        <p:attrNameLst>
                                          <p:attrName>style.visibility</p:attrName>
                                        </p:attrNameLst>
                                      </p:cBhvr>
                                      <p:to>
                                        <p:strVal val="visible"/>
                                      </p:to>
                                    </p:set>
                                    <p:anim calcmode="lin" valueType="num">
                                      <p:cBhvr>
                                        <p:cTn id="45" dur="500" fill="hold"/>
                                        <p:tgtEl>
                                          <p:spTgt spid="211"/>
                                        </p:tgtEl>
                                        <p:attrNameLst>
                                          <p:attrName>ppt_w</p:attrName>
                                        </p:attrNameLst>
                                      </p:cBhvr>
                                      <p:tavLst>
                                        <p:tav tm="0">
                                          <p:val>
                                            <p:fltVal val="0"/>
                                          </p:val>
                                        </p:tav>
                                        <p:tav tm="100000">
                                          <p:val>
                                            <p:strVal val="#ppt_w"/>
                                          </p:val>
                                        </p:tav>
                                      </p:tavLst>
                                    </p:anim>
                                    <p:anim calcmode="lin" valueType="num">
                                      <p:cBhvr>
                                        <p:cTn id="46" dur="500" fill="hold"/>
                                        <p:tgtEl>
                                          <p:spTgt spid="211"/>
                                        </p:tgtEl>
                                        <p:attrNameLst>
                                          <p:attrName>ppt_h</p:attrName>
                                        </p:attrNameLst>
                                      </p:cBhvr>
                                      <p:tavLst>
                                        <p:tav tm="0">
                                          <p:val>
                                            <p:fltVal val="0"/>
                                          </p:val>
                                        </p:tav>
                                        <p:tav tm="100000">
                                          <p:val>
                                            <p:strVal val="#ppt_h"/>
                                          </p:val>
                                        </p:tav>
                                      </p:tavLst>
                                    </p:anim>
                                    <p:animEffect transition="in" filter="fade">
                                      <p:cBhvr>
                                        <p:cTn id="47" dur="500"/>
                                        <p:tgtEl>
                                          <p:spTgt spid="211"/>
                                        </p:tgtEl>
                                      </p:cBhvr>
                                    </p:animEffect>
                                  </p:childTnLst>
                                </p:cTn>
                              </p:par>
                              <p:par>
                                <p:cTn id="48" presetID="53" presetClass="entr" presetSubtype="16" fill="hold" nodeType="withEffect">
                                  <p:stCondLst>
                                    <p:cond delay="0"/>
                                  </p:stCondLst>
                                  <p:childTnLst>
                                    <p:set>
                                      <p:cBhvr>
                                        <p:cTn id="49" dur="1" fill="hold">
                                          <p:stCondLst>
                                            <p:cond delay="0"/>
                                          </p:stCondLst>
                                        </p:cTn>
                                        <p:tgtEl>
                                          <p:spTgt spid="202"/>
                                        </p:tgtEl>
                                        <p:attrNameLst>
                                          <p:attrName>style.visibility</p:attrName>
                                        </p:attrNameLst>
                                      </p:cBhvr>
                                      <p:to>
                                        <p:strVal val="visible"/>
                                      </p:to>
                                    </p:set>
                                    <p:anim calcmode="lin" valueType="num">
                                      <p:cBhvr>
                                        <p:cTn id="50" dur="500" fill="hold"/>
                                        <p:tgtEl>
                                          <p:spTgt spid="202"/>
                                        </p:tgtEl>
                                        <p:attrNameLst>
                                          <p:attrName>ppt_w</p:attrName>
                                        </p:attrNameLst>
                                      </p:cBhvr>
                                      <p:tavLst>
                                        <p:tav tm="0">
                                          <p:val>
                                            <p:fltVal val="0"/>
                                          </p:val>
                                        </p:tav>
                                        <p:tav tm="100000">
                                          <p:val>
                                            <p:strVal val="#ppt_w"/>
                                          </p:val>
                                        </p:tav>
                                      </p:tavLst>
                                    </p:anim>
                                    <p:anim calcmode="lin" valueType="num">
                                      <p:cBhvr>
                                        <p:cTn id="51" dur="500" fill="hold"/>
                                        <p:tgtEl>
                                          <p:spTgt spid="202"/>
                                        </p:tgtEl>
                                        <p:attrNameLst>
                                          <p:attrName>ppt_h</p:attrName>
                                        </p:attrNameLst>
                                      </p:cBhvr>
                                      <p:tavLst>
                                        <p:tav tm="0">
                                          <p:val>
                                            <p:fltVal val="0"/>
                                          </p:val>
                                        </p:tav>
                                        <p:tav tm="100000">
                                          <p:val>
                                            <p:strVal val="#ppt_h"/>
                                          </p:val>
                                        </p:tav>
                                      </p:tavLst>
                                    </p:anim>
                                    <p:animEffect transition="in" filter="fade">
                                      <p:cBhvr>
                                        <p:cTn id="52"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0" grpId="0" animBg="1"/>
      <p:bldP spid="30" grpId="1" animBg="1"/>
      <p:bldP spid="192" grpId="0" animBg="1"/>
      <p:bldP spid="192" grpId="1" animBg="1"/>
      <p:bldP spid="193" grpId="0" animBg="1"/>
      <p:bldP spid="193" grpId="1" animBg="1"/>
      <p:bldP spid="194" grpId="0" animBg="1"/>
      <p:bldP spid="194" grpId="1" animBg="1"/>
      <p:bldP spid="2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5C14CAF7-362B-9078-6C64-09F17900A910}"/>
            </a:ext>
          </a:extLst>
        </p:cNvPr>
        <p:cNvGrpSpPr/>
        <p:nvPr/>
      </p:nvGrpSpPr>
      <p:grpSpPr>
        <a:xfrm>
          <a:off x="0" y="0"/>
          <a:ext cx="0" cy="0"/>
          <a:chOff x="0" y="0"/>
          <a:chExt cx="0" cy="0"/>
        </a:xfrm>
      </p:grpSpPr>
      <p:sp>
        <p:nvSpPr>
          <p:cNvPr id="207" name="Google Shape;207;p30">
            <a:extLst>
              <a:ext uri="{FF2B5EF4-FFF2-40B4-BE49-F238E27FC236}">
                <a16:creationId xmlns:a16="http://schemas.microsoft.com/office/drawing/2014/main" id="{6EA91BFC-56B3-0B7D-9F32-BA4D9A091B4C}"/>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91756306-94FD-3503-4BAB-A267E1F9F23A}"/>
              </a:ext>
            </a:extLst>
          </p:cNvPr>
          <p:cNvSpPr/>
          <p:nvPr/>
        </p:nvSpPr>
        <p:spPr>
          <a:xfrm>
            <a:off x="4572000" y="601116"/>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A83AC0F2-D247-54DB-F9DA-C114B74CD0CD}"/>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Research Gaps</a:t>
            </a:r>
            <a:endParaRPr sz="2500" dirty="0">
              <a:solidFill>
                <a:schemeClr val="lt1"/>
              </a:solidFill>
              <a:latin typeface="AvenirNext LT Pro Bold" panose="020B0804020202020204" pitchFamily="34" charset="0"/>
            </a:endParaRPr>
          </a:p>
        </p:txBody>
      </p:sp>
      <p:grpSp>
        <p:nvGrpSpPr>
          <p:cNvPr id="2" name="Group 1">
            <a:extLst>
              <a:ext uri="{FF2B5EF4-FFF2-40B4-BE49-F238E27FC236}">
                <a16:creationId xmlns:a16="http://schemas.microsoft.com/office/drawing/2014/main" id="{8D16CED3-ABFE-B879-EF0F-61E4377E0C92}"/>
              </a:ext>
            </a:extLst>
          </p:cNvPr>
          <p:cNvGrpSpPr/>
          <p:nvPr/>
        </p:nvGrpSpPr>
        <p:grpSpPr>
          <a:xfrm>
            <a:off x="0" y="4712400"/>
            <a:ext cx="9144000" cy="577800"/>
            <a:chOff x="0" y="4712400"/>
            <a:chExt cx="9144000" cy="577800"/>
          </a:xfrm>
        </p:grpSpPr>
        <p:sp>
          <p:nvSpPr>
            <p:cNvPr id="4" name="Rectangle 3">
              <a:extLst>
                <a:ext uri="{FF2B5EF4-FFF2-40B4-BE49-F238E27FC236}">
                  <a16:creationId xmlns:a16="http://schemas.microsoft.com/office/drawing/2014/main" id="{B35182D8-56BE-FCBB-6CB8-FECE36AD459B}"/>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Google Shape;146;p26">
              <a:extLst>
                <a:ext uri="{FF2B5EF4-FFF2-40B4-BE49-F238E27FC236}">
                  <a16:creationId xmlns:a16="http://schemas.microsoft.com/office/drawing/2014/main" id="{51FDCF81-6531-4975-FCF3-D8757B297FAC}"/>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7" name="Rectangle 6">
              <a:extLst>
                <a:ext uri="{FF2B5EF4-FFF2-40B4-BE49-F238E27FC236}">
                  <a16:creationId xmlns:a16="http://schemas.microsoft.com/office/drawing/2014/main" id="{4D8137C0-63EA-B602-6130-EE0394BAFA7C}"/>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sp>
        <p:nvSpPr>
          <p:cNvPr id="35" name="Google Shape;206;p30">
            <a:extLst>
              <a:ext uri="{FF2B5EF4-FFF2-40B4-BE49-F238E27FC236}">
                <a16:creationId xmlns:a16="http://schemas.microsoft.com/office/drawing/2014/main" id="{ABEFEB09-3377-7B82-A751-805B07335F4A}"/>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Worker fails </a:t>
            </a:r>
            <a:r>
              <a:rPr lang="en-GB" sz="1800" dirty="0">
                <a:latin typeface="Avenir Next LT Pro" panose="020B0504020202020204" pitchFamily="34" charset="0"/>
                <a:ea typeface="Calibri" panose="020F0502020204030204" pitchFamily="34" charset="0"/>
                <a:cs typeface="Calibri" panose="020F0502020204030204" pitchFamily="34" charset="0"/>
              </a:rPr>
              <a:t>before committing offset </a:t>
            </a:r>
          </a:p>
        </p:txBody>
      </p:sp>
      <p:sp>
        <p:nvSpPr>
          <p:cNvPr id="36" name="Subtitle 3">
            <a:extLst>
              <a:ext uri="{FF2B5EF4-FFF2-40B4-BE49-F238E27FC236}">
                <a16:creationId xmlns:a16="http://schemas.microsoft.com/office/drawing/2014/main" id="{30FD80FA-C540-0B97-5FF7-8B8AD6951980}"/>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11</a:t>
            </a:r>
          </a:p>
        </p:txBody>
      </p:sp>
      <p:grpSp>
        <p:nvGrpSpPr>
          <p:cNvPr id="22" name="Group 21">
            <a:extLst>
              <a:ext uri="{FF2B5EF4-FFF2-40B4-BE49-F238E27FC236}">
                <a16:creationId xmlns:a16="http://schemas.microsoft.com/office/drawing/2014/main" id="{623BC0A6-50FD-0F75-F19B-E843E61C6C21}"/>
              </a:ext>
            </a:extLst>
          </p:cNvPr>
          <p:cNvGrpSpPr/>
          <p:nvPr/>
        </p:nvGrpSpPr>
        <p:grpSpPr>
          <a:xfrm>
            <a:off x="1334760" y="2313067"/>
            <a:ext cx="2027085" cy="915955"/>
            <a:chOff x="1812532" y="1608642"/>
            <a:chExt cx="2714032" cy="2633157"/>
          </a:xfrm>
        </p:grpSpPr>
        <p:sp>
          <p:nvSpPr>
            <p:cNvPr id="24" name="Rectangle: Rounded Corners 23">
              <a:extLst>
                <a:ext uri="{FF2B5EF4-FFF2-40B4-BE49-F238E27FC236}">
                  <a16:creationId xmlns:a16="http://schemas.microsoft.com/office/drawing/2014/main" id="{C4A2C473-5D62-D26D-950E-06A54285905F}"/>
                </a:ext>
              </a:extLst>
            </p:cNvPr>
            <p:cNvSpPr/>
            <p:nvPr/>
          </p:nvSpPr>
          <p:spPr>
            <a:xfrm>
              <a:off x="1822890" y="1608642"/>
              <a:ext cx="2703674" cy="2633157"/>
            </a:xfrm>
            <a:prstGeom prst="roundRect">
              <a:avLst>
                <a:gd name="adj" fmla="val 3607"/>
              </a:avLst>
            </a:prstGeom>
            <a:noFill/>
            <a:ln w="19050" cap="flat" cmpd="sng" algn="ctr">
              <a:solidFill>
                <a:schemeClr val="accent2"/>
              </a:solidFill>
              <a:prstDash val="solid"/>
            </a:ln>
            <a:effectLst/>
          </p:spPr>
          <p:txBody>
            <a:bodyPr rtlCol="0" anchor="t"/>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SG" sz="1000" b="1" i="0" u="none" strike="noStrike" kern="0" cap="none" spc="0" normalizeH="0" baseline="0" noProof="0" dirty="0">
                  <a:ln>
                    <a:noFill/>
                  </a:ln>
                  <a:solidFill>
                    <a:srgbClr val="000000"/>
                  </a:solidFill>
                  <a:effectLst/>
                  <a:uLnTx/>
                  <a:uFillTx/>
                  <a:latin typeface="Arial"/>
                  <a:ea typeface="+mn-ea"/>
                  <a:cs typeface="+mn-cs"/>
                </a:rPr>
                <a:t>Topic</a:t>
              </a:r>
            </a:p>
          </p:txBody>
        </p:sp>
        <p:cxnSp>
          <p:nvCxnSpPr>
            <p:cNvPr id="25" name="Straight Connector 24">
              <a:extLst>
                <a:ext uri="{FF2B5EF4-FFF2-40B4-BE49-F238E27FC236}">
                  <a16:creationId xmlns:a16="http://schemas.microsoft.com/office/drawing/2014/main" id="{316882BD-5E62-8A29-FFEA-76DE13E5A18D}"/>
                </a:ext>
              </a:extLst>
            </p:cNvPr>
            <p:cNvCxnSpPr>
              <a:cxnSpLocks/>
            </p:cNvCxnSpPr>
            <p:nvPr/>
          </p:nvCxnSpPr>
          <p:spPr>
            <a:xfrm>
              <a:off x="1812532" y="2325048"/>
              <a:ext cx="271403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A86296F-5BB1-F1F3-BF81-9458D79EE8C3}"/>
              </a:ext>
            </a:extLst>
          </p:cNvPr>
          <p:cNvGrpSpPr/>
          <p:nvPr/>
        </p:nvGrpSpPr>
        <p:grpSpPr>
          <a:xfrm>
            <a:off x="3623540" y="2666493"/>
            <a:ext cx="1007224" cy="426955"/>
            <a:chOff x="464127" y="1551711"/>
            <a:chExt cx="1821874" cy="512619"/>
          </a:xfrm>
        </p:grpSpPr>
        <p:sp>
          <p:nvSpPr>
            <p:cNvPr id="27" name="Rectangle: Rounded Corners 26">
              <a:extLst>
                <a:ext uri="{FF2B5EF4-FFF2-40B4-BE49-F238E27FC236}">
                  <a16:creationId xmlns:a16="http://schemas.microsoft.com/office/drawing/2014/main" id="{6C927335-4073-DE2B-6E46-4935C0C79C86}"/>
                </a:ext>
              </a:extLst>
            </p:cNvPr>
            <p:cNvSpPr/>
            <p:nvPr/>
          </p:nvSpPr>
          <p:spPr>
            <a:xfrm>
              <a:off x="464127" y="1551711"/>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28" name="Picture 27">
              <a:extLst>
                <a:ext uri="{FF2B5EF4-FFF2-40B4-BE49-F238E27FC236}">
                  <a16:creationId xmlns:a16="http://schemas.microsoft.com/office/drawing/2014/main" id="{6854ADE8-E6A7-AF3E-31CF-250574B56D8C}"/>
                </a:ext>
              </a:extLst>
            </p:cNvPr>
            <p:cNvPicPr>
              <a:picLocks noChangeAspect="1"/>
            </p:cNvPicPr>
            <p:nvPr/>
          </p:nvPicPr>
          <p:blipFill>
            <a:blip r:embed="rId3"/>
            <a:stretch>
              <a:fillRect/>
            </a:stretch>
          </p:blipFill>
          <p:spPr>
            <a:xfrm>
              <a:off x="1889720" y="1611306"/>
              <a:ext cx="396281" cy="396281"/>
            </a:xfrm>
            <a:prstGeom prst="rect">
              <a:avLst/>
            </a:prstGeom>
          </p:spPr>
        </p:pic>
      </p:grpSp>
      <p:grpSp>
        <p:nvGrpSpPr>
          <p:cNvPr id="29" name="Group 28">
            <a:extLst>
              <a:ext uri="{FF2B5EF4-FFF2-40B4-BE49-F238E27FC236}">
                <a16:creationId xmlns:a16="http://schemas.microsoft.com/office/drawing/2014/main" id="{9B385F80-8BB2-7F94-7271-E579DFDFEB65}"/>
              </a:ext>
            </a:extLst>
          </p:cNvPr>
          <p:cNvGrpSpPr/>
          <p:nvPr/>
        </p:nvGrpSpPr>
        <p:grpSpPr>
          <a:xfrm>
            <a:off x="336838" y="2707656"/>
            <a:ext cx="719992" cy="344629"/>
            <a:chOff x="4467170" y="3719946"/>
            <a:chExt cx="1170707" cy="512619"/>
          </a:xfrm>
          <a:solidFill>
            <a:srgbClr val="FCC00D">
              <a:lumMod val="20000"/>
              <a:lumOff val="80000"/>
            </a:srgbClr>
          </a:solidFill>
        </p:grpSpPr>
        <p:sp>
          <p:nvSpPr>
            <p:cNvPr id="33" name="Rectangle: Rounded Corners 32">
              <a:extLst>
                <a:ext uri="{FF2B5EF4-FFF2-40B4-BE49-F238E27FC236}">
                  <a16:creationId xmlns:a16="http://schemas.microsoft.com/office/drawing/2014/main" id="{84544D0A-4C76-8241-ED19-4387B176B4F3}"/>
                </a:ext>
              </a:extLst>
            </p:cNvPr>
            <p:cNvSpPr/>
            <p:nvPr/>
          </p:nvSpPr>
          <p:spPr>
            <a:xfrm>
              <a:off x="446717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Worker</a:t>
              </a:r>
            </a:p>
          </p:txBody>
        </p:sp>
        <p:pic>
          <p:nvPicPr>
            <p:cNvPr id="34" name="Picture 33">
              <a:extLst>
                <a:ext uri="{FF2B5EF4-FFF2-40B4-BE49-F238E27FC236}">
                  <a16:creationId xmlns:a16="http://schemas.microsoft.com/office/drawing/2014/main" id="{11019356-15D2-0FCC-C793-F19BC62E3E8B}"/>
                </a:ext>
              </a:extLst>
            </p:cNvPr>
            <p:cNvPicPr>
              <a:picLocks noChangeAspect="1"/>
            </p:cNvPicPr>
            <p:nvPr/>
          </p:nvPicPr>
          <p:blipFill>
            <a:blip r:embed="rId4"/>
            <a:stretch>
              <a:fillRect/>
            </a:stretch>
          </p:blipFill>
          <p:spPr>
            <a:xfrm>
              <a:off x="5174839" y="3750425"/>
              <a:ext cx="409752" cy="409753"/>
            </a:xfrm>
            <a:prstGeom prst="rect">
              <a:avLst/>
            </a:prstGeom>
            <a:noFill/>
            <a:ln>
              <a:noFill/>
            </a:ln>
          </p:spPr>
        </p:pic>
      </p:grpSp>
      <p:sp>
        <p:nvSpPr>
          <p:cNvPr id="38" name="TextBox 37">
            <a:extLst>
              <a:ext uri="{FF2B5EF4-FFF2-40B4-BE49-F238E27FC236}">
                <a16:creationId xmlns:a16="http://schemas.microsoft.com/office/drawing/2014/main" id="{750E6839-4888-65B3-701E-D22906C7A790}"/>
              </a:ext>
            </a:extLst>
          </p:cNvPr>
          <p:cNvSpPr txBox="1"/>
          <p:nvPr/>
        </p:nvSpPr>
        <p:spPr>
          <a:xfrm>
            <a:off x="1340076" y="2756861"/>
            <a:ext cx="803171" cy="246221"/>
          </a:xfrm>
          <a:prstGeom prst="rect">
            <a:avLst/>
          </a:prstGeom>
          <a:noFill/>
        </p:spPr>
        <p:txBody>
          <a:bodyPr wrap="square" rtlCol="0">
            <a:spAutoFit/>
          </a:bodyPr>
          <a:lstStyle/>
          <a:p>
            <a:r>
              <a:rPr lang="en-SG" sz="1000" b="1" dirty="0"/>
              <a:t>Partition 1</a:t>
            </a:r>
          </a:p>
        </p:txBody>
      </p:sp>
      <p:cxnSp>
        <p:nvCxnSpPr>
          <p:cNvPr id="39" name="Straight Arrow Connector 38">
            <a:extLst>
              <a:ext uri="{FF2B5EF4-FFF2-40B4-BE49-F238E27FC236}">
                <a16:creationId xmlns:a16="http://schemas.microsoft.com/office/drawing/2014/main" id="{B0D17CF3-4C42-6509-033C-2541B5D2B674}"/>
              </a:ext>
            </a:extLst>
          </p:cNvPr>
          <p:cNvCxnSpPr>
            <a:cxnSpLocks/>
            <a:stCxn id="33" idx="3"/>
            <a:endCxn id="38" idx="1"/>
          </p:cNvCxnSpPr>
          <p:nvPr/>
        </p:nvCxnSpPr>
        <p:spPr>
          <a:xfrm>
            <a:off x="1056830" y="2879971"/>
            <a:ext cx="28324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F42C223A-C3D5-CA9F-F273-39FDF7E72DC2}"/>
              </a:ext>
            </a:extLst>
          </p:cNvPr>
          <p:cNvCxnSpPr>
            <a:cxnSpLocks/>
            <a:stCxn id="27" idx="1"/>
          </p:cNvCxnSpPr>
          <p:nvPr/>
        </p:nvCxnSpPr>
        <p:spPr>
          <a:xfrm flipH="1">
            <a:off x="3361845" y="2879971"/>
            <a:ext cx="26169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1" name="Rectangle 40">
            <a:extLst>
              <a:ext uri="{FF2B5EF4-FFF2-40B4-BE49-F238E27FC236}">
                <a16:creationId xmlns:a16="http://schemas.microsoft.com/office/drawing/2014/main" id="{4BE81129-01DB-1397-F138-C40648C9B885}"/>
              </a:ext>
            </a:extLst>
          </p:cNvPr>
          <p:cNvSpPr/>
          <p:nvPr/>
        </p:nvSpPr>
        <p:spPr>
          <a:xfrm>
            <a:off x="2355582"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B</a:t>
            </a:r>
          </a:p>
        </p:txBody>
      </p:sp>
      <p:sp>
        <p:nvSpPr>
          <p:cNvPr id="42" name="Rectangle 41">
            <a:extLst>
              <a:ext uri="{FF2B5EF4-FFF2-40B4-BE49-F238E27FC236}">
                <a16:creationId xmlns:a16="http://schemas.microsoft.com/office/drawing/2014/main" id="{BF4D6A98-0D5A-314A-8BCC-C20E6DEA794C}"/>
              </a:ext>
            </a:extLst>
          </p:cNvPr>
          <p:cNvSpPr/>
          <p:nvPr/>
        </p:nvSpPr>
        <p:spPr>
          <a:xfrm>
            <a:off x="2128216"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A</a:t>
            </a:r>
          </a:p>
        </p:txBody>
      </p:sp>
      <p:sp>
        <p:nvSpPr>
          <p:cNvPr id="43" name="Rectangle 42">
            <a:extLst>
              <a:ext uri="{FF2B5EF4-FFF2-40B4-BE49-F238E27FC236}">
                <a16:creationId xmlns:a16="http://schemas.microsoft.com/office/drawing/2014/main" id="{66ED535C-F330-ACDC-EA87-DA915BF994B0}"/>
              </a:ext>
            </a:extLst>
          </p:cNvPr>
          <p:cNvSpPr/>
          <p:nvPr/>
        </p:nvSpPr>
        <p:spPr>
          <a:xfrm>
            <a:off x="3037186"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44" name="Rectangle 43">
            <a:extLst>
              <a:ext uri="{FF2B5EF4-FFF2-40B4-BE49-F238E27FC236}">
                <a16:creationId xmlns:a16="http://schemas.microsoft.com/office/drawing/2014/main" id="{702041E2-FAB3-BE39-D312-E6DDFEA0FE32}"/>
              </a:ext>
            </a:extLst>
          </p:cNvPr>
          <p:cNvSpPr/>
          <p:nvPr/>
        </p:nvSpPr>
        <p:spPr>
          <a:xfrm>
            <a:off x="2810648"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D</a:t>
            </a:r>
          </a:p>
        </p:txBody>
      </p:sp>
      <p:sp>
        <p:nvSpPr>
          <p:cNvPr id="45" name="Rectangle 44">
            <a:extLst>
              <a:ext uri="{FF2B5EF4-FFF2-40B4-BE49-F238E27FC236}">
                <a16:creationId xmlns:a16="http://schemas.microsoft.com/office/drawing/2014/main" id="{F9D2A91C-4B27-ADF7-85B6-DBC0D84F2E38}"/>
              </a:ext>
            </a:extLst>
          </p:cNvPr>
          <p:cNvSpPr/>
          <p:nvPr/>
        </p:nvSpPr>
        <p:spPr>
          <a:xfrm>
            <a:off x="2582703"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C</a:t>
            </a:r>
          </a:p>
        </p:txBody>
      </p:sp>
      <p:sp>
        <p:nvSpPr>
          <p:cNvPr id="46" name="Rectangle 45">
            <a:extLst>
              <a:ext uri="{FF2B5EF4-FFF2-40B4-BE49-F238E27FC236}">
                <a16:creationId xmlns:a16="http://schemas.microsoft.com/office/drawing/2014/main" id="{8FFD9CA2-A9EA-B344-1A45-C009740A97E2}"/>
              </a:ext>
            </a:extLst>
          </p:cNvPr>
          <p:cNvSpPr/>
          <p:nvPr/>
        </p:nvSpPr>
        <p:spPr>
          <a:xfrm>
            <a:off x="2127236" y="2757722"/>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A</a:t>
            </a:r>
          </a:p>
        </p:txBody>
      </p:sp>
      <p:sp>
        <p:nvSpPr>
          <p:cNvPr id="47" name="Rectangle 46">
            <a:extLst>
              <a:ext uri="{FF2B5EF4-FFF2-40B4-BE49-F238E27FC236}">
                <a16:creationId xmlns:a16="http://schemas.microsoft.com/office/drawing/2014/main" id="{9B8A4A6A-2451-A87B-537A-F5F9D094F4B4}"/>
              </a:ext>
            </a:extLst>
          </p:cNvPr>
          <p:cNvSpPr/>
          <p:nvPr/>
        </p:nvSpPr>
        <p:spPr>
          <a:xfrm>
            <a:off x="2355243" y="2757722"/>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B</a:t>
            </a:r>
          </a:p>
        </p:txBody>
      </p:sp>
      <p:sp>
        <p:nvSpPr>
          <p:cNvPr id="48" name="Rectangle 47">
            <a:extLst>
              <a:ext uri="{FF2B5EF4-FFF2-40B4-BE49-F238E27FC236}">
                <a16:creationId xmlns:a16="http://schemas.microsoft.com/office/drawing/2014/main" id="{D9731C0B-DBDA-D5CA-1AD1-3B1B0D94A053}"/>
              </a:ext>
            </a:extLst>
          </p:cNvPr>
          <p:cNvSpPr/>
          <p:nvPr/>
        </p:nvSpPr>
        <p:spPr>
          <a:xfrm>
            <a:off x="2582605" y="2757721"/>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C</a:t>
            </a:r>
          </a:p>
        </p:txBody>
      </p:sp>
      <p:sp>
        <p:nvSpPr>
          <p:cNvPr id="49" name="Rectangle 48">
            <a:extLst>
              <a:ext uri="{FF2B5EF4-FFF2-40B4-BE49-F238E27FC236}">
                <a16:creationId xmlns:a16="http://schemas.microsoft.com/office/drawing/2014/main" id="{BC818DAF-EB43-1528-B491-7375C6BB4670}"/>
              </a:ext>
            </a:extLst>
          </p:cNvPr>
          <p:cNvSpPr/>
          <p:nvPr/>
        </p:nvSpPr>
        <p:spPr>
          <a:xfrm>
            <a:off x="2811443" y="2757721"/>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D</a:t>
            </a:r>
          </a:p>
        </p:txBody>
      </p:sp>
      <p:cxnSp>
        <p:nvCxnSpPr>
          <p:cNvPr id="50" name="Connector: Elbow 49">
            <a:extLst>
              <a:ext uri="{FF2B5EF4-FFF2-40B4-BE49-F238E27FC236}">
                <a16:creationId xmlns:a16="http://schemas.microsoft.com/office/drawing/2014/main" id="{CAD105DD-C01E-45C6-0984-AC913E845B9F}"/>
              </a:ext>
            </a:extLst>
          </p:cNvPr>
          <p:cNvCxnSpPr>
            <a:cxnSpLocks/>
            <a:stCxn id="33" idx="3"/>
            <a:endCxn id="46" idx="2"/>
          </p:cNvCxnSpPr>
          <p:nvPr/>
        </p:nvCxnSpPr>
        <p:spPr>
          <a:xfrm>
            <a:off x="1056830" y="2879971"/>
            <a:ext cx="1184087" cy="125460"/>
          </a:xfrm>
          <a:prstGeom prst="bentConnector4">
            <a:avLst>
              <a:gd name="adj1" fmla="val 9591"/>
              <a:gd name="adj2" fmla="val 379387"/>
            </a:avLst>
          </a:prstGeom>
          <a:ln>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0C35C015-8132-0BAC-D988-058BB6C1633E}"/>
              </a:ext>
            </a:extLst>
          </p:cNvPr>
          <p:cNvSpPr txBox="1"/>
          <p:nvPr/>
        </p:nvSpPr>
        <p:spPr>
          <a:xfrm>
            <a:off x="1132062" y="3361090"/>
            <a:ext cx="1022350" cy="230832"/>
          </a:xfrm>
          <a:prstGeom prst="rect">
            <a:avLst/>
          </a:prstGeom>
          <a:noFill/>
        </p:spPr>
        <p:txBody>
          <a:bodyPr wrap="square" rtlCol="0">
            <a:spAutoFit/>
          </a:bodyPr>
          <a:lstStyle/>
          <a:p>
            <a:pPr algn="ctr"/>
            <a:r>
              <a:rPr lang="en-SG" sz="900" dirty="0"/>
              <a:t>Commit Offset</a:t>
            </a:r>
          </a:p>
        </p:txBody>
      </p:sp>
      <p:sp>
        <p:nvSpPr>
          <p:cNvPr id="52" name="TextBox 51">
            <a:extLst>
              <a:ext uri="{FF2B5EF4-FFF2-40B4-BE49-F238E27FC236}">
                <a16:creationId xmlns:a16="http://schemas.microsoft.com/office/drawing/2014/main" id="{732496A3-0AF7-9B84-F66F-AB671AC7DFC9}"/>
              </a:ext>
            </a:extLst>
          </p:cNvPr>
          <p:cNvSpPr txBox="1"/>
          <p:nvPr/>
        </p:nvSpPr>
        <p:spPr>
          <a:xfrm>
            <a:off x="3041966" y="2602349"/>
            <a:ext cx="227362" cy="184666"/>
          </a:xfrm>
          <a:prstGeom prst="rect">
            <a:avLst/>
          </a:prstGeom>
          <a:noFill/>
        </p:spPr>
        <p:txBody>
          <a:bodyPr wrap="square" rtlCol="0">
            <a:spAutoFit/>
          </a:bodyPr>
          <a:lstStyle/>
          <a:p>
            <a:pPr algn="ctr"/>
            <a:r>
              <a:rPr lang="en-SG" sz="600" dirty="0"/>
              <a:t>4</a:t>
            </a:r>
          </a:p>
        </p:txBody>
      </p:sp>
      <p:sp>
        <p:nvSpPr>
          <p:cNvPr id="53" name="TextBox 52">
            <a:extLst>
              <a:ext uri="{FF2B5EF4-FFF2-40B4-BE49-F238E27FC236}">
                <a16:creationId xmlns:a16="http://schemas.microsoft.com/office/drawing/2014/main" id="{0921B82E-6495-D19A-03CC-C7941B62CBAF}"/>
              </a:ext>
            </a:extLst>
          </p:cNvPr>
          <p:cNvSpPr txBox="1"/>
          <p:nvPr/>
        </p:nvSpPr>
        <p:spPr>
          <a:xfrm>
            <a:off x="2813718" y="2602349"/>
            <a:ext cx="227362" cy="184666"/>
          </a:xfrm>
          <a:prstGeom prst="rect">
            <a:avLst/>
          </a:prstGeom>
          <a:noFill/>
        </p:spPr>
        <p:txBody>
          <a:bodyPr wrap="square" rtlCol="0">
            <a:spAutoFit/>
          </a:bodyPr>
          <a:lstStyle/>
          <a:p>
            <a:pPr algn="ctr"/>
            <a:r>
              <a:rPr lang="en-SG" sz="600" dirty="0"/>
              <a:t>3</a:t>
            </a:r>
          </a:p>
        </p:txBody>
      </p:sp>
      <p:sp>
        <p:nvSpPr>
          <p:cNvPr id="54" name="TextBox 53">
            <a:extLst>
              <a:ext uri="{FF2B5EF4-FFF2-40B4-BE49-F238E27FC236}">
                <a16:creationId xmlns:a16="http://schemas.microsoft.com/office/drawing/2014/main" id="{7DE3132D-517C-39AA-0C46-751C5CA0C9A9}"/>
              </a:ext>
            </a:extLst>
          </p:cNvPr>
          <p:cNvSpPr txBox="1"/>
          <p:nvPr/>
        </p:nvSpPr>
        <p:spPr>
          <a:xfrm>
            <a:off x="2585468" y="2602349"/>
            <a:ext cx="227362" cy="184666"/>
          </a:xfrm>
          <a:prstGeom prst="rect">
            <a:avLst/>
          </a:prstGeom>
          <a:noFill/>
        </p:spPr>
        <p:txBody>
          <a:bodyPr wrap="square" rtlCol="0">
            <a:spAutoFit/>
          </a:bodyPr>
          <a:lstStyle/>
          <a:p>
            <a:pPr algn="ctr"/>
            <a:r>
              <a:rPr lang="en-SG" sz="600" dirty="0"/>
              <a:t>2</a:t>
            </a:r>
          </a:p>
        </p:txBody>
      </p:sp>
      <p:sp>
        <p:nvSpPr>
          <p:cNvPr id="55" name="TextBox 54">
            <a:extLst>
              <a:ext uri="{FF2B5EF4-FFF2-40B4-BE49-F238E27FC236}">
                <a16:creationId xmlns:a16="http://schemas.microsoft.com/office/drawing/2014/main" id="{899B1F28-CB66-FA81-AE67-DBBC147ABB60}"/>
              </a:ext>
            </a:extLst>
          </p:cNvPr>
          <p:cNvSpPr txBox="1"/>
          <p:nvPr/>
        </p:nvSpPr>
        <p:spPr>
          <a:xfrm>
            <a:off x="2357218" y="2602349"/>
            <a:ext cx="227362" cy="184666"/>
          </a:xfrm>
          <a:prstGeom prst="rect">
            <a:avLst/>
          </a:prstGeom>
          <a:noFill/>
        </p:spPr>
        <p:txBody>
          <a:bodyPr wrap="square" rtlCol="0">
            <a:spAutoFit/>
          </a:bodyPr>
          <a:lstStyle/>
          <a:p>
            <a:pPr algn="ctr"/>
            <a:r>
              <a:rPr lang="en-SG" sz="600" dirty="0"/>
              <a:t>1</a:t>
            </a:r>
          </a:p>
        </p:txBody>
      </p:sp>
      <p:sp>
        <p:nvSpPr>
          <p:cNvPr id="56" name="TextBox 55">
            <a:extLst>
              <a:ext uri="{FF2B5EF4-FFF2-40B4-BE49-F238E27FC236}">
                <a16:creationId xmlns:a16="http://schemas.microsoft.com/office/drawing/2014/main" id="{5088585A-9847-4D0D-BBAE-D7E123551695}"/>
              </a:ext>
            </a:extLst>
          </p:cNvPr>
          <p:cNvSpPr txBox="1"/>
          <p:nvPr/>
        </p:nvSpPr>
        <p:spPr>
          <a:xfrm>
            <a:off x="2128968" y="2602349"/>
            <a:ext cx="227362" cy="184666"/>
          </a:xfrm>
          <a:prstGeom prst="rect">
            <a:avLst/>
          </a:prstGeom>
          <a:noFill/>
        </p:spPr>
        <p:txBody>
          <a:bodyPr wrap="square" rtlCol="0">
            <a:spAutoFit/>
          </a:bodyPr>
          <a:lstStyle/>
          <a:p>
            <a:pPr algn="ctr"/>
            <a:r>
              <a:rPr lang="en-SG" sz="600" dirty="0"/>
              <a:t>0</a:t>
            </a:r>
          </a:p>
        </p:txBody>
      </p:sp>
      <p:sp>
        <p:nvSpPr>
          <p:cNvPr id="63" name="Rectangle 62">
            <a:extLst>
              <a:ext uri="{FF2B5EF4-FFF2-40B4-BE49-F238E27FC236}">
                <a16:creationId xmlns:a16="http://schemas.microsoft.com/office/drawing/2014/main" id="{B00F52AC-3896-F78B-5EBB-BDF3EFB7D4B2}"/>
              </a:ext>
            </a:extLst>
          </p:cNvPr>
          <p:cNvSpPr/>
          <p:nvPr/>
        </p:nvSpPr>
        <p:spPr>
          <a:xfrm>
            <a:off x="2189592" y="2653328"/>
            <a:ext cx="102822" cy="76973"/>
          </a:xfrm>
          <a:prstGeom prst="rect">
            <a:avLst/>
          </a:prstGeom>
          <a:solidFill>
            <a:srgbClr val="E98C8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23502141"/>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035 -0.00031 L -0.16459 -0.00155 " pathEditMode="relative" rAng="0" ptsTypes="AA">
                                      <p:cBhvr>
                                        <p:cTn id="10" dur="1000" fill="hold"/>
                                        <p:tgtEl>
                                          <p:spTgt spid="46"/>
                                        </p:tgtEl>
                                        <p:attrNameLst>
                                          <p:attrName>ppt_x</p:attrName>
                                          <p:attrName>ppt_y</p:attrName>
                                        </p:attrNameLst>
                                      </p:cBhvr>
                                      <p:rCtr x="-8212" y="-62"/>
                                    </p:animMotion>
                                  </p:childTnLst>
                                </p:cTn>
                              </p:par>
                            </p:childTnLst>
                          </p:cTn>
                        </p:par>
                        <p:par>
                          <p:cTn id="11" fill="hold">
                            <p:stCondLst>
                              <p:cond delay="1000"/>
                            </p:stCondLst>
                            <p:childTnLst>
                              <p:par>
                                <p:cTn id="12" presetID="53" presetClass="exit" presetSubtype="32" fill="hold" grpId="1" nodeType="afterEffect">
                                  <p:stCondLst>
                                    <p:cond delay="0"/>
                                  </p:stCondLst>
                                  <p:childTnLst>
                                    <p:anim calcmode="lin" valueType="num">
                                      <p:cBhvr>
                                        <p:cTn id="13" dur="500"/>
                                        <p:tgtEl>
                                          <p:spTgt spid="46"/>
                                        </p:tgtEl>
                                        <p:attrNameLst>
                                          <p:attrName>ppt_w</p:attrName>
                                        </p:attrNameLst>
                                      </p:cBhvr>
                                      <p:tavLst>
                                        <p:tav tm="0">
                                          <p:val>
                                            <p:strVal val="ppt_w"/>
                                          </p:val>
                                        </p:tav>
                                        <p:tav tm="100000">
                                          <p:val>
                                            <p:fltVal val="0"/>
                                          </p:val>
                                        </p:tav>
                                      </p:tavLst>
                                    </p:anim>
                                    <p:anim calcmode="lin" valueType="num">
                                      <p:cBhvr>
                                        <p:cTn id="14" dur="500"/>
                                        <p:tgtEl>
                                          <p:spTgt spid="46"/>
                                        </p:tgtEl>
                                        <p:attrNameLst>
                                          <p:attrName>ppt_h</p:attrName>
                                        </p:attrNameLst>
                                      </p:cBhvr>
                                      <p:tavLst>
                                        <p:tav tm="0">
                                          <p:val>
                                            <p:strVal val="ppt_h"/>
                                          </p:val>
                                        </p:tav>
                                        <p:tav tm="100000">
                                          <p:val>
                                            <p:fltVal val="0"/>
                                          </p:val>
                                        </p:tav>
                                      </p:tavLst>
                                    </p:anim>
                                    <p:animEffect transition="out" filter="fade">
                                      <p:cBhvr>
                                        <p:cTn id="15" dur="500"/>
                                        <p:tgtEl>
                                          <p:spTgt spid="46"/>
                                        </p:tgtEl>
                                      </p:cBhvr>
                                    </p:animEffect>
                                    <p:set>
                                      <p:cBhvr>
                                        <p:cTn id="16" dur="1" fill="hold">
                                          <p:stCondLst>
                                            <p:cond delay="499"/>
                                          </p:stCondLst>
                                        </p:cTn>
                                        <p:tgtEl>
                                          <p:spTgt spid="46"/>
                                        </p:tgtEl>
                                        <p:attrNameLst>
                                          <p:attrName>style.visibility</p:attrName>
                                        </p:attrNameLst>
                                      </p:cBhvr>
                                      <p:to>
                                        <p:strVal val="hidden"/>
                                      </p:to>
                                    </p:se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fltVal val="0"/>
                                          </p:val>
                                        </p:tav>
                                        <p:tav tm="100000">
                                          <p:val>
                                            <p:strVal val="#ppt_w"/>
                                          </p:val>
                                        </p:tav>
                                      </p:tavLst>
                                    </p:anim>
                                    <p:anim calcmode="lin" valueType="num">
                                      <p:cBhvr>
                                        <p:cTn id="21" dur="500" fill="hold"/>
                                        <p:tgtEl>
                                          <p:spTgt spid="51"/>
                                        </p:tgtEl>
                                        <p:attrNameLst>
                                          <p:attrName>ppt_h</p:attrName>
                                        </p:attrNameLst>
                                      </p:cBhvr>
                                      <p:tavLst>
                                        <p:tav tm="0">
                                          <p:val>
                                            <p:fltVal val="0"/>
                                          </p:val>
                                        </p:tav>
                                        <p:tav tm="100000">
                                          <p:val>
                                            <p:strVal val="#ppt_h"/>
                                          </p:val>
                                        </p:tav>
                                      </p:tavLst>
                                    </p:anim>
                                    <p:animEffect transition="in" filter="fade">
                                      <p:cBhvr>
                                        <p:cTn id="22" dur="500"/>
                                        <p:tgtEl>
                                          <p:spTgt spid="51"/>
                                        </p:tgtEl>
                                      </p:cBhvr>
                                    </p:animEffect>
                                  </p:childTnLst>
                                </p:cTn>
                              </p:par>
                              <p:par>
                                <p:cTn id="23" presetID="53" presetClass="entr" presetSubtype="16"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fltVal val="0"/>
                                          </p:val>
                                        </p:tav>
                                        <p:tav tm="100000">
                                          <p:val>
                                            <p:strVal val="#ppt_h"/>
                                          </p:val>
                                        </p:tav>
                                      </p:tavLst>
                                    </p:anim>
                                    <p:animEffect transition="in" filter="fade">
                                      <p:cBhvr>
                                        <p:cTn id="27" dur="500"/>
                                        <p:tgtEl>
                                          <p:spTgt spid="5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4.72222E-6 4.81481E-6 L -0.19601 0.00061 " pathEditMode="relative" rAng="0" ptsTypes="AA">
                                      <p:cBhvr>
                                        <p:cTn id="36" dur="1000" fill="hold"/>
                                        <p:tgtEl>
                                          <p:spTgt spid="47"/>
                                        </p:tgtEl>
                                        <p:attrNameLst>
                                          <p:attrName>ppt_x</p:attrName>
                                          <p:attrName>ppt_y</p:attrName>
                                        </p:attrNameLst>
                                      </p:cBhvr>
                                      <p:rCtr x="-9809" y="31"/>
                                    </p:animMotion>
                                  </p:childTnLst>
                                </p:cTn>
                              </p:par>
                            </p:childTnLst>
                          </p:cTn>
                        </p:par>
                        <p:par>
                          <p:cTn id="37" fill="hold">
                            <p:stCondLst>
                              <p:cond delay="1000"/>
                            </p:stCondLst>
                            <p:childTnLst>
                              <p:par>
                                <p:cTn id="38" presetID="53" presetClass="exit" presetSubtype="32" fill="hold" grpId="1" nodeType="afterEffect">
                                  <p:stCondLst>
                                    <p:cond delay="0"/>
                                  </p:stCondLst>
                                  <p:childTnLst>
                                    <p:anim calcmode="lin" valueType="num">
                                      <p:cBhvr>
                                        <p:cTn id="39" dur="500"/>
                                        <p:tgtEl>
                                          <p:spTgt spid="47"/>
                                        </p:tgtEl>
                                        <p:attrNameLst>
                                          <p:attrName>ppt_w</p:attrName>
                                        </p:attrNameLst>
                                      </p:cBhvr>
                                      <p:tavLst>
                                        <p:tav tm="0">
                                          <p:val>
                                            <p:strVal val="ppt_w"/>
                                          </p:val>
                                        </p:tav>
                                        <p:tav tm="100000">
                                          <p:val>
                                            <p:fltVal val="0"/>
                                          </p:val>
                                        </p:tav>
                                      </p:tavLst>
                                    </p:anim>
                                    <p:anim calcmode="lin" valueType="num">
                                      <p:cBhvr>
                                        <p:cTn id="40" dur="500"/>
                                        <p:tgtEl>
                                          <p:spTgt spid="47"/>
                                        </p:tgtEl>
                                        <p:attrNameLst>
                                          <p:attrName>ppt_h</p:attrName>
                                        </p:attrNameLst>
                                      </p:cBhvr>
                                      <p:tavLst>
                                        <p:tav tm="0">
                                          <p:val>
                                            <p:strVal val="ppt_h"/>
                                          </p:val>
                                        </p:tav>
                                        <p:tav tm="100000">
                                          <p:val>
                                            <p:fltVal val="0"/>
                                          </p:val>
                                        </p:tav>
                                      </p:tavLst>
                                    </p:anim>
                                    <p:animEffect transition="out" filter="fade">
                                      <p:cBhvr>
                                        <p:cTn id="41" dur="500"/>
                                        <p:tgtEl>
                                          <p:spTgt spid="47"/>
                                        </p:tgtEl>
                                      </p:cBhvr>
                                    </p:animEffect>
                                    <p:set>
                                      <p:cBhvr>
                                        <p:cTn id="42" dur="1" fill="hold">
                                          <p:stCondLst>
                                            <p:cond delay="499"/>
                                          </p:stCondLst>
                                        </p:cTn>
                                        <p:tgtEl>
                                          <p:spTgt spid="47"/>
                                        </p:tgtEl>
                                        <p:attrNameLst>
                                          <p:attrName>style.visibility</p:attrName>
                                        </p:attrNameLst>
                                      </p:cBhvr>
                                      <p:to>
                                        <p:strVal val="hidden"/>
                                      </p:to>
                                    </p:set>
                                  </p:childTnLst>
                                </p:cTn>
                              </p:par>
                              <p:par>
                                <p:cTn id="43" presetID="42" presetClass="path" presetSubtype="0" accel="50000" decel="50000" fill="hold" grpId="0" nodeType="withEffect">
                                  <p:stCondLst>
                                    <p:cond delay="0"/>
                                  </p:stCondLst>
                                  <p:childTnLst>
                                    <p:animMotion origin="layout" path="M -1.66667E-6 4.81481E-6 L -0.22083 0.00061 " pathEditMode="relative" rAng="0" ptsTypes="AA">
                                      <p:cBhvr>
                                        <p:cTn id="44" dur="1000" fill="hold"/>
                                        <p:tgtEl>
                                          <p:spTgt spid="48"/>
                                        </p:tgtEl>
                                        <p:attrNameLst>
                                          <p:attrName>ppt_x</p:attrName>
                                          <p:attrName>ppt_y</p:attrName>
                                        </p:attrNameLst>
                                      </p:cBhvr>
                                      <p:rCtr x="-11042" y="31"/>
                                    </p:animMotion>
                                  </p:childTnLst>
                                </p:cTn>
                              </p:par>
                            </p:childTnLst>
                          </p:cTn>
                        </p:par>
                        <p:par>
                          <p:cTn id="45" fill="hold">
                            <p:stCondLst>
                              <p:cond delay="2000"/>
                            </p:stCondLst>
                            <p:childTnLst>
                              <p:par>
                                <p:cTn id="46" presetID="53" presetClass="exit" presetSubtype="32" fill="hold" grpId="1" nodeType="afterEffect">
                                  <p:stCondLst>
                                    <p:cond delay="0"/>
                                  </p:stCondLst>
                                  <p:childTnLst>
                                    <p:anim calcmode="lin" valueType="num">
                                      <p:cBhvr>
                                        <p:cTn id="47" dur="500"/>
                                        <p:tgtEl>
                                          <p:spTgt spid="48"/>
                                        </p:tgtEl>
                                        <p:attrNameLst>
                                          <p:attrName>ppt_w</p:attrName>
                                        </p:attrNameLst>
                                      </p:cBhvr>
                                      <p:tavLst>
                                        <p:tav tm="0">
                                          <p:val>
                                            <p:strVal val="ppt_w"/>
                                          </p:val>
                                        </p:tav>
                                        <p:tav tm="100000">
                                          <p:val>
                                            <p:fltVal val="0"/>
                                          </p:val>
                                        </p:tav>
                                      </p:tavLst>
                                    </p:anim>
                                    <p:anim calcmode="lin" valueType="num">
                                      <p:cBhvr>
                                        <p:cTn id="48" dur="500"/>
                                        <p:tgtEl>
                                          <p:spTgt spid="48"/>
                                        </p:tgtEl>
                                        <p:attrNameLst>
                                          <p:attrName>ppt_h</p:attrName>
                                        </p:attrNameLst>
                                      </p:cBhvr>
                                      <p:tavLst>
                                        <p:tav tm="0">
                                          <p:val>
                                            <p:strVal val="ppt_h"/>
                                          </p:val>
                                        </p:tav>
                                        <p:tav tm="100000">
                                          <p:val>
                                            <p:fltVal val="0"/>
                                          </p:val>
                                        </p:tav>
                                      </p:tavLst>
                                    </p:anim>
                                    <p:animEffect transition="out" filter="fade">
                                      <p:cBhvr>
                                        <p:cTn id="49" dur="500"/>
                                        <p:tgtEl>
                                          <p:spTgt spid="48"/>
                                        </p:tgtEl>
                                      </p:cBhvr>
                                    </p:animEffect>
                                    <p:set>
                                      <p:cBhvr>
                                        <p:cTn id="50" dur="1" fill="hold">
                                          <p:stCondLst>
                                            <p:cond delay="499"/>
                                          </p:stCondLst>
                                        </p:cTn>
                                        <p:tgtEl>
                                          <p:spTgt spid="48"/>
                                        </p:tgtEl>
                                        <p:attrNameLst>
                                          <p:attrName>style.visibility</p:attrName>
                                        </p:attrNameLst>
                                      </p:cBhvr>
                                      <p:to>
                                        <p:strVal val="hidden"/>
                                      </p:to>
                                    </p:set>
                                  </p:childTnLst>
                                </p:cTn>
                              </p:par>
                              <p:par>
                                <p:cTn id="51" presetID="42" presetClass="path" presetSubtype="0" accel="50000" decel="50000" fill="hold" grpId="0" nodeType="withEffect">
                                  <p:stCondLst>
                                    <p:cond delay="0"/>
                                  </p:stCondLst>
                                  <p:childTnLst>
                                    <p:animMotion origin="layout" path="M -1.66667E-6 4.81481E-6 L -0.24271 0.00061 " pathEditMode="relative" rAng="0" ptsTypes="AA">
                                      <p:cBhvr>
                                        <p:cTn id="52" dur="1000" fill="hold"/>
                                        <p:tgtEl>
                                          <p:spTgt spid="49"/>
                                        </p:tgtEl>
                                        <p:attrNameLst>
                                          <p:attrName>ppt_x</p:attrName>
                                          <p:attrName>ppt_y</p:attrName>
                                        </p:attrNameLst>
                                      </p:cBhvr>
                                      <p:rCtr x="-12135" y="31"/>
                                    </p:animMotion>
                                  </p:childTnLst>
                                </p:cTn>
                              </p:par>
                            </p:childTnLst>
                          </p:cTn>
                        </p:par>
                        <p:par>
                          <p:cTn id="53" fill="hold">
                            <p:stCondLst>
                              <p:cond delay="3000"/>
                            </p:stCondLst>
                            <p:childTnLst>
                              <p:par>
                                <p:cTn id="54" presetID="53" presetClass="exit" presetSubtype="32" fill="hold" grpId="1" nodeType="afterEffect">
                                  <p:stCondLst>
                                    <p:cond delay="0"/>
                                  </p:stCondLst>
                                  <p:childTnLst>
                                    <p:anim calcmode="lin" valueType="num">
                                      <p:cBhvr>
                                        <p:cTn id="55" dur="500"/>
                                        <p:tgtEl>
                                          <p:spTgt spid="49"/>
                                        </p:tgtEl>
                                        <p:attrNameLst>
                                          <p:attrName>ppt_w</p:attrName>
                                        </p:attrNameLst>
                                      </p:cBhvr>
                                      <p:tavLst>
                                        <p:tav tm="0">
                                          <p:val>
                                            <p:strVal val="ppt_w"/>
                                          </p:val>
                                        </p:tav>
                                        <p:tav tm="100000">
                                          <p:val>
                                            <p:fltVal val="0"/>
                                          </p:val>
                                        </p:tav>
                                      </p:tavLst>
                                    </p:anim>
                                    <p:anim calcmode="lin" valueType="num">
                                      <p:cBhvr>
                                        <p:cTn id="56" dur="500"/>
                                        <p:tgtEl>
                                          <p:spTgt spid="49"/>
                                        </p:tgtEl>
                                        <p:attrNameLst>
                                          <p:attrName>ppt_h</p:attrName>
                                        </p:attrNameLst>
                                      </p:cBhvr>
                                      <p:tavLst>
                                        <p:tav tm="0">
                                          <p:val>
                                            <p:strVal val="ppt_h"/>
                                          </p:val>
                                        </p:tav>
                                        <p:tav tm="100000">
                                          <p:val>
                                            <p:fltVal val="0"/>
                                          </p:val>
                                        </p:tav>
                                      </p:tavLst>
                                    </p:anim>
                                    <p:animEffect transition="out" filter="fade">
                                      <p:cBhvr>
                                        <p:cTn id="57" dur="500"/>
                                        <p:tgtEl>
                                          <p:spTgt spid="49"/>
                                        </p:tgtEl>
                                      </p:cBhvr>
                                    </p:animEffect>
                                    <p:set>
                                      <p:cBhvr>
                                        <p:cTn id="5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46" grpId="0" animBg="1"/>
      <p:bldP spid="46" grpId="1" animBg="1"/>
      <p:bldP spid="47" grpId="0" animBg="1"/>
      <p:bldP spid="47" grpId="1" animBg="1"/>
      <p:bldP spid="48" grpId="0" animBg="1"/>
      <p:bldP spid="48" grpId="1" animBg="1"/>
      <p:bldP spid="49" grpId="0" animBg="1"/>
      <p:bldP spid="49" grpId="1" animBg="1"/>
      <p:bldP spid="51" grpId="0"/>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1D97E9BA-EC2D-DF0E-3971-2B460F93C602}"/>
            </a:ext>
          </a:extLst>
        </p:cNvPr>
        <p:cNvGrpSpPr/>
        <p:nvPr/>
      </p:nvGrpSpPr>
      <p:grpSpPr>
        <a:xfrm>
          <a:off x="0" y="0"/>
          <a:ext cx="0" cy="0"/>
          <a:chOff x="0" y="0"/>
          <a:chExt cx="0" cy="0"/>
        </a:xfrm>
      </p:grpSpPr>
      <p:sp>
        <p:nvSpPr>
          <p:cNvPr id="207" name="Google Shape;207;p30">
            <a:extLst>
              <a:ext uri="{FF2B5EF4-FFF2-40B4-BE49-F238E27FC236}">
                <a16:creationId xmlns:a16="http://schemas.microsoft.com/office/drawing/2014/main" id="{0AD18EE3-23E5-7021-BB36-F925B45082A2}"/>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98DA6A57-4827-BD48-C266-460A98BBC15C}"/>
              </a:ext>
            </a:extLst>
          </p:cNvPr>
          <p:cNvSpPr/>
          <p:nvPr/>
        </p:nvSpPr>
        <p:spPr>
          <a:xfrm>
            <a:off x="4572000" y="601116"/>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94A1ED96-57BB-1072-75D5-841FD67F5A49}"/>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Research Gaps</a:t>
            </a:r>
            <a:endParaRPr sz="2500" dirty="0">
              <a:solidFill>
                <a:schemeClr val="lt1"/>
              </a:solidFill>
              <a:latin typeface="AvenirNext LT Pro Bold" panose="020B0804020202020204" pitchFamily="34" charset="0"/>
            </a:endParaRPr>
          </a:p>
        </p:txBody>
      </p:sp>
      <p:grpSp>
        <p:nvGrpSpPr>
          <p:cNvPr id="2" name="Group 1">
            <a:extLst>
              <a:ext uri="{FF2B5EF4-FFF2-40B4-BE49-F238E27FC236}">
                <a16:creationId xmlns:a16="http://schemas.microsoft.com/office/drawing/2014/main" id="{EDD3C654-AE6E-54A4-A009-FD4DEF8988CA}"/>
              </a:ext>
            </a:extLst>
          </p:cNvPr>
          <p:cNvGrpSpPr/>
          <p:nvPr/>
        </p:nvGrpSpPr>
        <p:grpSpPr>
          <a:xfrm>
            <a:off x="0" y="4712400"/>
            <a:ext cx="9144000" cy="577800"/>
            <a:chOff x="0" y="4712400"/>
            <a:chExt cx="9144000" cy="577800"/>
          </a:xfrm>
        </p:grpSpPr>
        <p:sp>
          <p:nvSpPr>
            <p:cNvPr id="4" name="Rectangle 3">
              <a:extLst>
                <a:ext uri="{FF2B5EF4-FFF2-40B4-BE49-F238E27FC236}">
                  <a16:creationId xmlns:a16="http://schemas.microsoft.com/office/drawing/2014/main" id="{41061036-4DD2-2C52-FFAB-05673CEC01A9}"/>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Google Shape;146;p26">
              <a:extLst>
                <a:ext uri="{FF2B5EF4-FFF2-40B4-BE49-F238E27FC236}">
                  <a16:creationId xmlns:a16="http://schemas.microsoft.com/office/drawing/2014/main" id="{62316FD6-687C-1E81-9E5B-357386AF2F6C}"/>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7" name="Rectangle 6">
              <a:extLst>
                <a:ext uri="{FF2B5EF4-FFF2-40B4-BE49-F238E27FC236}">
                  <a16:creationId xmlns:a16="http://schemas.microsoft.com/office/drawing/2014/main" id="{CA12C71F-062E-0D73-C1B8-D18FBF659F2F}"/>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sp>
        <p:nvSpPr>
          <p:cNvPr id="35" name="Google Shape;206;p30">
            <a:extLst>
              <a:ext uri="{FF2B5EF4-FFF2-40B4-BE49-F238E27FC236}">
                <a16:creationId xmlns:a16="http://schemas.microsoft.com/office/drawing/2014/main" id="{3728EEA7-7F37-F31B-B7F3-9FE212448077}"/>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Worker fails </a:t>
            </a:r>
            <a:r>
              <a:rPr lang="en-GB" sz="1800" dirty="0">
                <a:latin typeface="Avenir Next LT Pro" panose="020B0504020202020204" pitchFamily="34" charset="0"/>
                <a:ea typeface="Calibri" panose="020F0502020204030204" pitchFamily="34" charset="0"/>
                <a:cs typeface="Calibri" panose="020F0502020204030204" pitchFamily="34" charset="0"/>
              </a:rPr>
              <a:t>before committing offset </a:t>
            </a:r>
          </a:p>
          <a:p>
            <a:pPr algn="l">
              <a:buFont typeface="Arial" panose="020B0604020202020204" pitchFamily="34" charset="0"/>
              <a:buChar char="•"/>
            </a:pPr>
            <a:endParaRPr lang="en-GB" sz="1800" b="1" dirty="0">
              <a:latin typeface="Avenir Next LT Pro" panose="020B050402020202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Reprocessing of data → affecting accuracy and latency </a:t>
            </a:r>
          </a:p>
        </p:txBody>
      </p:sp>
      <p:sp>
        <p:nvSpPr>
          <p:cNvPr id="36" name="Subtitle 3">
            <a:extLst>
              <a:ext uri="{FF2B5EF4-FFF2-40B4-BE49-F238E27FC236}">
                <a16:creationId xmlns:a16="http://schemas.microsoft.com/office/drawing/2014/main" id="{5DE007C8-35E1-0746-111F-BC3BC8E642EE}"/>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11</a:t>
            </a:r>
          </a:p>
        </p:txBody>
      </p:sp>
      <p:grpSp>
        <p:nvGrpSpPr>
          <p:cNvPr id="23" name="Group 22">
            <a:extLst>
              <a:ext uri="{FF2B5EF4-FFF2-40B4-BE49-F238E27FC236}">
                <a16:creationId xmlns:a16="http://schemas.microsoft.com/office/drawing/2014/main" id="{583448C1-8C72-886C-3406-AFB348403DB4}"/>
              </a:ext>
            </a:extLst>
          </p:cNvPr>
          <p:cNvGrpSpPr/>
          <p:nvPr/>
        </p:nvGrpSpPr>
        <p:grpSpPr>
          <a:xfrm>
            <a:off x="1334760" y="2313067"/>
            <a:ext cx="2027085" cy="915955"/>
            <a:chOff x="1812532" y="1608642"/>
            <a:chExt cx="2714032" cy="2633157"/>
          </a:xfrm>
        </p:grpSpPr>
        <p:sp>
          <p:nvSpPr>
            <p:cNvPr id="27" name="Rectangle: Rounded Corners 26">
              <a:extLst>
                <a:ext uri="{FF2B5EF4-FFF2-40B4-BE49-F238E27FC236}">
                  <a16:creationId xmlns:a16="http://schemas.microsoft.com/office/drawing/2014/main" id="{16316466-9C3D-44A6-4837-86D80970B574}"/>
                </a:ext>
              </a:extLst>
            </p:cNvPr>
            <p:cNvSpPr/>
            <p:nvPr/>
          </p:nvSpPr>
          <p:spPr>
            <a:xfrm>
              <a:off x="1822890" y="1608642"/>
              <a:ext cx="2703674" cy="2633157"/>
            </a:xfrm>
            <a:prstGeom prst="roundRect">
              <a:avLst>
                <a:gd name="adj" fmla="val 3607"/>
              </a:avLst>
            </a:prstGeom>
            <a:noFill/>
            <a:ln w="19050" cap="flat" cmpd="sng" algn="ctr">
              <a:solidFill>
                <a:schemeClr val="accent2"/>
              </a:solidFill>
              <a:prstDash val="solid"/>
            </a:ln>
            <a:effectLst/>
          </p:spPr>
          <p:txBody>
            <a:bodyPr rtlCol="0" anchor="t"/>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SG" sz="1000" b="1" i="0" u="none" strike="noStrike" kern="0" cap="none" spc="0" normalizeH="0" baseline="0" noProof="0" dirty="0">
                  <a:ln>
                    <a:noFill/>
                  </a:ln>
                  <a:solidFill>
                    <a:srgbClr val="000000"/>
                  </a:solidFill>
                  <a:effectLst/>
                  <a:uLnTx/>
                  <a:uFillTx/>
                  <a:latin typeface="Arial"/>
                  <a:ea typeface="+mn-ea"/>
                  <a:cs typeface="+mn-cs"/>
                </a:rPr>
                <a:t>Topic</a:t>
              </a:r>
            </a:p>
          </p:txBody>
        </p:sp>
        <p:cxnSp>
          <p:nvCxnSpPr>
            <p:cNvPr id="28" name="Straight Connector 27">
              <a:extLst>
                <a:ext uri="{FF2B5EF4-FFF2-40B4-BE49-F238E27FC236}">
                  <a16:creationId xmlns:a16="http://schemas.microsoft.com/office/drawing/2014/main" id="{1B676EFF-8737-4881-5E7F-1FA411A920FE}"/>
                </a:ext>
              </a:extLst>
            </p:cNvPr>
            <p:cNvCxnSpPr>
              <a:cxnSpLocks/>
            </p:cNvCxnSpPr>
            <p:nvPr/>
          </p:nvCxnSpPr>
          <p:spPr>
            <a:xfrm>
              <a:off x="1812532" y="2325048"/>
              <a:ext cx="271403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6026268-52BB-7CFF-1BEE-19614B81D5D2}"/>
              </a:ext>
            </a:extLst>
          </p:cNvPr>
          <p:cNvGrpSpPr/>
          <p:nvPr/>
        </p:nvGrpSpPr>
        <p:grpSpPr>
          <a:xfrm>
            <a:off x="3623540" y="2666493"/>
            <a:ext cx="1007224" cy="426955"/>
            <a:chOff x="464127" y="1551711"/>
            <a:chExt cx="1821874" cy="512619"/>
          </a:xfrm>
        </p:grpSpPr>
        <p:sp>
          <p:nvSpPr>
            <p:cNvPr id="31" name="Rectangle: Rounded Corners 30">
              <a:extLst>
                <a:ext uri="{FF2B5EF4-FFF2-40B4-BE49-F238E27FC236}">
                  <a16:creationId xmlns:a16="http://schemas.microsoft.com/office/drawing/2014/main" id="{BFA99E08-4A05-F554-27C8-A661A7A63846}"/>
                </a:ext>
              </a:extLst>
            </p:cNvPr>
            <p:cNvSpPr/>
            <p:nvPr/>
          </p:nvSpPr>
          <p:spPr>
            <a:xfrm>
              <a:off x="464127" y="1551711"/>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33" name="Picture 32">
              <a:extLst>
                <a:ext uri="{FF2B5EF4-FFF2-40B4-BE49-F238E27FC236}">
                  <a16:creationId xmlns:a16="http://schemas.microsoft.com/office/drawing/2014/main" id="{5BC25D41-4DB3-F844-7A8F-75411268E3E5}"/>
                </a:ext>
              </a:extLst>
            </p:cNvPr>
            <p:cNvPicPr>
              <a:picLocks noChangeAspect="1"/>
            </p:cNvPicPr>
            <p:nvPr/>
          </p:nvPicPr>
          <p:blipFill>
            <a:blip r:embed="rId3"/>
            <a:stretch>
              <a:fillRect/>
            </a:stretch>
          </p:blipFill>
          <p:spPr>
            <a:xfrm>
              <a:off x="1889720" y="1611306"/>
              <a:ext cx="396281" cy="396281"/>
            </a:xfrm>
            <a:prstGeom prst="rect">
              <a:avLst/>
            </a:prstGeom>
          </p:spPr>
        </p:pic>
      </p:grpSp>
      <p:grpSp>
        <p:nvGrpSpPr>
          <p:cNvPr id="34" name="Group 33">
            <a:extLst>
              <a:ext uri="{FF2B5EF4-FFF2-40B4-BE49-F238E27FC236}">
                <a16:creationId xmlns:a16="http://schemas.microsoft.com/office/drawing/2014/main" id="{3180B74D-D65C-1472-AA85-B1CE47D96E89}"/>
              </a:ext>
            </a:extLst>
          </p:cNvPr>
          <p:cNvGrpSpPr/>
          <p:nvPr/>
        </p:nvGrpSpPr>
        <p:grpSpPr>
          <a:xfrm>
            <a:off x="336838" y="2707656"/>
            <a:ext cx="719992" cy="344629"/>
            <a:chOff x="4467170" y="3719946"/>
            <a:chExt cx="1170707" cy="512619"/>
          </a:xfrm>
          <a:solidFill>
            <a:srgbClr val="FCC00D">
              <a:lumMod val="20000"/>
              <a:lumOff val="80000"/>
            </a:srgbClr>
          </a:solidFill>
        </p:grpSpPr>
        <p:sp>
          <p:nvSpPr>
            <p:cNvPr id="38" name="Rectangle: Rounded Corners 37">
              <a:extLst>
                <a:ext uri="{FF2B5EF4-FFF2-40B4-BE49-F238E27FC236}">
                  <a16:creationId xmlns:a16="http://schemas.microsoft.com/office/drawing/2014/main" id="{6D331DBD-FDFA-8094-AD78-D1E46F2E97C5}"/>
                </a:ext>
              </a:extLst>
            </p:cNvPr>
            <p:cNvSpPr/>
            <p:nvPr/>
          </p:nvSpPr>
          <p:spPr>
            <a:xfrm>
              <a:off x="446717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Worker</a:t>
              </a:r>
            </a:p>
          </p:txBody>
        </p:sp>
        <p:pic>
          <p:nvPicPr>
            <p:cNvPr id="39" name="Picture 38">
              <a:extLst>
                <a:ext uri="{FF2B5EF4-FFF2-40B4-BE49-F238E27FC236}">
                  <a16:creationId xmlns:a16="http://schemas.microsoft.com/office/drawing/2014/main" id="{252182C7-9F6C-95FA-CE79-0BCA4C53A882}"/>
                </a:ext>
              </a:extLst>
            </p:cNvPr>
            <p:cNvPicPr>
              <a:picLocks noChangeAspect="1"/>
            </p:cNvPicPr>
            <p:nvPr/>
          </p:nvPicPr>
          <p:blipFill>
            <a:blip r:embed="rId4"/>
            <a:stretch>
              <a:fillRect/>
            </a:stretch>
          </p:blipFill>
          <p:spPr>
            <a:xfrm>
              <a:off x="5174839" y="3750425"/>
              <a:ext cx="409752" cy="409753"/>
            </a:xfrm>
            <a:prstGeom prst="rect">
              <a:avLst/>
            </a:prstGeom>
            <a:noFill/>
            <a:ln>
              <a:noFill/>
            </a:ln>
          </p:spPr>
        </p:pic>
      </p:grpSp>
      <p:sp>
        <p:nvSpPr>
          <p:cNvPr id="40" name="TextBox 39">
            <a:extLst>
              <a:ext uri="{FF2B5EF4-FFF2-40B4-BE49-F238E27FC236}">
                <a16:creationId xmlns:a16="http://schemas.microsoft.com/office/drawing/2014/main" id="{B4205335-D2FD-EF10-8E2C-AA021244A91F}"/>
              </a:ext>
            </a:extLst>
          </p:cNvPr>
          <p:cNvSpPr txBox="1"/>
          <p:nvPr/>
        </p:nvSpPr>
        <p:spPr>
          <a:xfrm>
            <a:off x="1340076" y="2756861"/>
            <a:ext cx="803171" cy="246221"/>
          </a:xfrm>
          <a:prstGeom prst="rect">
            <a:avLst/>
          </a:prstGeom>
          <a:noFill/>
        </p:spPr>
        <p:txBody>
          <a:bodyPr wrap="square" rtlCol="0">
            <a:spAutoFit/>
          </a:bodyPr>
          <a:lstStyle/>
          <a:p>
            <a:r>
              <a:rPr lang="en-SG" sz="1000" b="1" dirty="0"/>
              <a:t>Partition 1</a:t>
            </a:r>
          </a:p>
        </p:txBody>
      </p:sp>
      <p:cxnSp>
        <p:nvCxnSpPr>
          <p:cNvPr id="41" name="Straight Arrow Connector 40">
            <a:extLst>
              <a:ext uri="{FF2B5EF4-FFF2-40B4-BE49-F238E27FC236}">
                <a16:creationId xmlns:a16="http://schemas.microsoft.com/office/drawing/2014/main" id="{22695AC2-2B3B-2559-58AB-0F1E6EB67F2B}"/>
              </a:ext>
            </a:extLst>
          </p:cNvPr>
          <p:cNvCxnSpPr>
            <a:cxnSpLocks/>
            <a:stCxn id="38" idx="3"/>
            <a:endCxn id="40" idx="1"/>
          </p:cNvCxnSpPr>
          <p:nvPr/>
        </p:nvCxnSpPr>
        <p:spPr>
          <a:xfrm>
            <a:off x="1056830" y="2879971"/>
            <a:ext cx="28324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6E77D5D9-E613-593F-9D36-F2A861C6C8E7}"/>
              </a:ext>
            </a:extLst>
          </p:cNvPr>
          <p:cNvCxnSpPr>
            <a:cxnSpLocks/>
            <a:stCxn id="31" idx="1"/>
          </p:cNvCxnSpPr>
          <p:nvPr/>
        </p:nvCxnSpPr>
        <p:spPr>
          <a:xfrm flipH="1">
            <a:off x="3361845" y="2879971"/>
            <a:ext cx="26169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3" name="Rectangle 42">
            <a:extLst>
              <a:ext uri="{FF2B5EF4-FFF2-40B4-BE49-F238E27FC236}">
                <a16:creationId xmlns:a16="http://schemas.microsoft.com/office/drawing/2014/main" id="{736B1B5F-ABC6-618D-4B0D-8CCCFE381E15}"/>
              </a:ext>
            </a:extLst>
          </p:cNvPr>
          <p:cNvSpPr/>
          <p:nvPr/>
        </p:nvSpPr>
        <p:spPr>
          <a:xfrm>
            <a:off x="2355582"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B</a:t>
            </a:r>
          </a:p>
        </p:txBody>
      </p:sp>
      <p:sp>
        <p:nvSpPr>
          <p:cNvPr id="44" name="Rectangle 43">
            <a:extLst>
              <a:ext uri="{FF2B5EF4-FFF2-40B4-BE49-F238E27FC236}">
                <a16:creationId xmlns:a16="http://schemas.microsoft.com/office/drawing/2014/main" id="{7CE09480-8C3A-4CD1-675F-B1D323D8D600}"/>
              </a:ext>
            </a:extLst>
          </p:cNvPr>
          <p:cNvSpPr/>
          <p:nvPr/>
        </p:nvSpPr>
        <p:spPr>
          <a:xfrm>
            <a:off x="2128216"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A</a:t>
            </a:r>
          </a:p>
        </p:txBody>
      </p:sp>
      <p:sp>
        <p:nvSpPr>
          <p:cNvPr id="45" name="Rectangle 44">
            <a:extLst>
              <a:ext uri="{FF2B5EF4-FFF2-40B4-BE49-F238E27FC236}">
                <a16:creationId xmlns:a16="http://schemas.microsoft.com/office/drawing/2014/main" id="{E2D9D327-EEB5-9885-B49D-F7E49E2CD284}"/>
              </a:ext>
            </a:extLst>
          </p:cNvPr>
          <p:cNvSpPr/>
          <p:nvPr/>
        </p:nvSpPr>
        <p:spPr>
          <a:xfrm>
            <a:off x="3037186"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46" name="Rectangle 45">
            <a:extLst>
              <a:ext uri="{FF2B5EF4-FFF2-40B4-BE49-F238E27FC236}">
                <a16:creationId xmlns:a16="http://schemas.microsoft.com/office/drawing/2014/main" id="{DF319E83-EF8B-16CC-3DED-00E412B14E15}"/>
              </a:ext>
            </a:extLst>
          </p:cNvPr>
          <p:cNvSpPr/>
          <p:nvPr/>
        </p:nvSpPr>
        <p:spPr>
          <a:xfrm>
            <a:off x="2810648"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D</a:t>
            </a:r>
          </a:p>
        </p:txBody>
      </p:sp>
      <p:sp>
        <p:nvSpPr>
          <p:cNvPr id="47" name="Rectangle 46">
            <a:extLst>
              <a:ext uri="{FF2B5EF4-FFF2-40B4-BE49-F238E27FC236}">
                <a16:creationId xmlns:a16="http://schemas.microsoft.com/office/drawing/2014/main" id="{C19BC4CC-8BBF-F201-241D-34AFDB2FE9B2}"/>
              </a:ext>
            </a:extLst>
          </p:cNvPr>
          <p:cNvSpPr/>
          <p:nvPr/>
        </p:nvSpPr>
        <p:spPr>
          <a:xfrm>
            <a:off x="2582703"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C</a:t>
            </a:r>
          </a:p>
        </p:txBody>
      </p:sp>
      <p:sp>
        <p:nvSpPr>
          <p:cNvPr id="49" name="Rectangle 48">
            <a:extLst>
              <a:ext uri="{FF2B5EF4-FFF2-40B4-BE49-F238E27FC236}">
                <a16:creationId xmlns:a16="http://schemas.microsoft.com/office/drawing/2014/main" id="{4FBDFAB2-F87B-2E0A-8AE6-54936B521F24}"/>
              </a:ext>
            </a:extLst>
          </p:cNvPr>
          <p:cNvSpPr/>
          <p:nvPr/>
        </p:nvSpPr>
        <p:spPr>
          <a:xfrm>
            <a:off x="2355243" y="2757722"/>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B</a:t>
            </a:r>
          </a:p>
        </p:txBody>
      </p:sp>
      <p:sp>
        <p:nvSpPr>
          <p:cNvPr id="50" name="Rectangle 49">
            <a:extLst>
              <a:ext uri="{FF2B5EF4-FFF2-40B4-BE49-F238E27FC236}">
                <a16:creationId xmlns:a16="http://schemas.microsoft.com/office/drawing/2014/main" id="{D0D14E63-531D-2EDC-F207-A9CB13DB5A47}"/>
              </a:ext>
            </a:extLst>
          </p:cNvPr>
          <p:cNvSpPr/>
          <p:nvPr/>
        </p:nvSpPr>
        <p:spPr>
          <a:xfrm>
            <a:off x="2582605" y="2757721"/>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C</a:t>
            </a:r>
          </a:p>
        </p:txBody>
      </p:sp>
      <p:sp>
        <p:nvSpPr>
          <p:cNvPr id="51" name="Rectangle 50">
            <a:extLst>
              <a:ext uri="{FF2B5EF4-FFF2-40B4-BE49-F238E27FC236}">
                <a16:creationId xmlns:a16="http://schemas.microsoft.com/office/drawing/2014/main" id="{1E68B032-6DE1-C35D-46C3-0D67055F05D6}"/>
              </a:ext>
            </a:extLst>
          </p:cNvPr>
          <p:cNvSpPr/>
          <p:nvPr/>
        </p:nvSpPr>
        <p:spPr>
          <a:xfrm>
            <a:off x="2811443" y="2757721"/>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D</a:t>
            </a:r>
          </a:p>
        </p:txBody>
      </p:sp>
      <p:sp>
        <p:nvSpPr>
          <p:cNvPr id="54" name="TextBox 53">
            <a:extLst>
              <a:ext uri="{FF2B5EF4-FFF2-40B4-BE49-F238E27FC236}">
                <a16:creationId xmlns:a16="http://schemas.microsoft.com/office/drawing/2014/main" id="{FB2EB4E5-D7BC-8236-7FA9-16E91C5C7F24}"/>
              </a:ext>
            </a:extLst>
          </p:cNvPr>
          <p:cNvSpPr txBox="1"/>
          <p:nvPr/>
        </p:nvSpPr>
        <p:spPr>
          <a:xfrm>
            <a:off x="3041966" y="2602349"/>
            <a:ext cx="227362" cy="184666"/>
          </a:xfrm>
          <a:prstGeom prst="rect">
            <a:avLst/>
          </a:prstGeom>
          <a:noFill/>
        </p:spPr>
        <p:txBody>
          <a:bodyPr wrap="square" rtlCol="0">
            <a:spAutoFit/>
          </a:bodyPr>
          <a:lstStyle/>
          <a:p>
            <a:pPr algn="ctr"/>
            <a:r>
              <a:rPr lang="en-SG" sz="600" dirty="0"/>
              <a:t>4</a:t>
            </a:r>
          </a:p>
        </p:txBody>
      </p:sp>
      <p:sp>
        <p:nvSpPr>
          <p:cNvPr id="55" name="TextBox 54">
            <a:extLst>
              <a:ext uri="{FF2B5EF4-FFF2-40B4-BE49-F238E27FC236}">
                <a16:creationId xmlns:a16="http://schemas.microsoft.com/office/drawing/2014/main" id="{72664BE6-48E7-DC15-9758-9D2BE5CFB8F5}"/>
              </a:ext>
            </a:extLst>
          </p:cNvPr>
          <p:cNvSpPr txBox="1"/>
          <p:nvPr/>
        </p:nvSpPr>
        <p:spPr>
          <a:xfrm>
            <a:off x="2813718" y="2602349"/>
            <a:ext cx="227362" cy="184666"/>
          </a:xfrm>
          <a:prstGeom prst="rect">
            <a:avLst/>
          </a:prstGeom>
          <a:noFill/>
        </p:spPr>
        <p:txBody>
          <a:bodyPr wrap="square" rtlCol="0">
            <a:spAutoFit/>
          </a:bodyPr>
          <a:lstStyle/>
          <a:p>
            <a:pPr algn="ctr"/>
            <a:r>
              <a:rPr lang="en-SG" sz="600" dirty="0"/>
              <a:t>3</a:t>
            </a:r>
          </a:p>
        </p:txBody>
      </p:sp>
      <p:sp>
        <p:nvSpPr>
          <p:cNvPr id="56" name="TextBox 55">
            <a:extLst>
              <a:ext uri="{FF2B5EF4-FFF2-40B4-BE49-F238E27FC236}">
                <a16:creationId xmlns:a16="http://schemas.microsoft.com/office/drawing/2014/main" id="{A5E11CB3-7B5A-DB20-5AF4-067C1AD4F2DC}"/>
              </a:ext>
            </a:extLst>
          </p:cNvPr>
          <p:cNvSpPr txBox="1"/>
          <p:nvPr/>
        </p:nvSpPr>
        <p:spPr>
          <a:xfrm>
            <a:off x="2585468" y="2602349"/>
            <a:ext cx="227362" cy="184666"/>
          </a:xfrm>
          <a:prstGeom prst="rect">
            <a:avLst/>
          </a:prstGeom>
          <a:noFill/>
        </p:spPr>
        <p:txBody>
          <a:bodyPr wrap="square" rtlCol="0">
            <a:spAutoFit/>
          </a:bodyPr>
          <a:lstStyle/>
          <a:p>
            <a:pPr algn="ctr"/>
            <a:r>
              <a:rPr lang="en-SG" sz="600" dirty="0"/>
              <a:t>2</a:t>
            </a:r>
          </a:p>
        </p:txBody>
      </p:sp>
      <p:sp>
        <p:nvSpPr>
          <p:cNvPr id="57" name="TextBox 56">
            <a:extLst>
              <a:ext uri="{FF2B5EF4-FFF2-40B4-BE49-F238E27FC236}">
                <a16:creationId xmlns:a16="http://schemas.microsoft.com/office/drawing/2014/main" id="{3A47593D-F44C-AD90-313B-D638A9CA7165}"/>
              </a:ext>
            </a:extLst>
          </p:cNvPr>
          <p:cNvSpPr txBox="1"/>
          <p:nvPr/>
        </p:nvSpPr>
        <p:spPr>
          <a:xfrm>
            <a:off x="2357218" y="2602349"/>
            <a:ext cx="227362" cy="184666"/>
          </a:xfrm>
          <a:prstGeom prst="rect">
            <a:avLst/>
          </a:prstGeom>
          <a:noFill/>
        </p:spPr>
        <p:txBody>
          <a:bodyPr wrap="square" rtlCol="0">
            <a:spAutoFit/>
          </a:bodyPr>
          <a:lstStyle/>
          <a:p>
            <a:pPr algn="ctr"/>
            <a:r>
              <a:rPr lang="en-SG" sz="600" dirty="0"/>
              <a:t>1</a:t>
            </a:r>
          </a:p>
        </p:txBody>
      </p:sp>
      <p:sp>
        <p:nvSpPr>
          <p:cNvPr id="58" name="TextBox 57">
            <a:extLst>
              <a:ext uri="{FF2B5EF4-FFF2-40B4-BE49-F238E27FC236}">
                <a16:creationId xmlns:a16="http://schemas.microsoft.com/office/drawing/2014/main" id="{F4F730AC-11EA-2D17-FFF8-0B2C7EDE414E}"/>
              </a:ext>
            </a:extLst>
          </p:cNvPr>
          <p:cNvSpPr txBox="1"/>
          <p:nvPr/>
        </p:nvSpPr>
        <p:spPr>
          <a:xfrm>
            <a:off x="2128968" y="2602349"/>
            <a:ext cx="227362" cy="184666"/>
          </a:xfrm>
          <a:prstGeom prst="rect">
            <a:avLst/>
          </a:prstGeom>
          <a:noFill/>
        </p:spPr>
        <p:txBody>
          <a:bodyPr wrap="square" rtlCol="0">
            <a:spAutoFit/>
          </a:bodyPr>
          <a:lstStyle/>
          <a:p>
            <a:pPr algn="ctr"/>
            <a:r>
              <a:rPr lang="en-SG" sz="600" dirty="0"/>
              <a:t>0</a:t>
            </a:r>
          </a:p>
        </p:txBody>
      </p:sp>
      <p:sp>
        <p:nvSpPr>
          <p:cNvPr id="59" name="Rectangle 58">
            <a:extLst>
              <a:ext uri="{FF2B5EF4-FFF2-40B4-BE49-F238E27FC236}">
                <a16:creationId xmlns:a16="http://schemas.microsoft.com/office/drawing/2014/main" id="{D4336B2C-667A-EB72-ACAC-CBDE95D50753}"/>
              </a:ext>
            </a:extLst>
          </p:cNvPr>
          <p:cNvSpPr/>
          <p:nvPr/>
        </p:nvSpPr>
        <p:spPr>
          <a:xfrm>
            <a:off x="2189592" y="2653328"/>
            <a:ext cx="102822" cy="76973"/>
          </a:xfrm>
          <a:prstGeom prst="rect">
            <a:avLst/>
          </a:prstGeom>
          <a:solidFill>
            <a:srgbClr val="E98C8C">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2" name="Group 21">
            <a:extLst>
              <a:ext uri="{FF2B5EF4-FFF2-40B4-BE49-F238E27FC236}">
                <a16:creationId xmlns:a16="http://schemas.microsoft.com/office/drawing/2014/main" id="{6B06632D-4952-18E1-2A10-8F18C92E2CAA}"/>
              </a:ext>
            </a:extLst>
          </p:cNvPr>
          <p:cNvGrpSpPr/>
          <p:nvPr/>
        </p:nvGrpSpPr>
        <p:grpSpPr>
          <a:xfrm>
            <a:off x="229013" y="2656870"/>
            <a:ext cx="935641" cy="456062"/>
            <a:chOff x="1519821" y="4302745"/>
            <a:chExt cx="1158893" cy="455134"/>
          </a:xfrm>
        </p:grpSpPr>
        <p:cxnSp>
          <p:nvCxnSpPr>
            <p:cNvPr id="24" name="Straight Connector 23">
              <a:extLst>
                <a:ext uri="{FF2B5EF4-FFF2-40B4-BE49-F238E27FC236}">
                  <a16:creationId xmlns:a16="http://schemas.microsoft.com/office/drawing/2014/main" id="{8579BE5A-0759-E9B9-CE90-D718A5F116AC}"/>
                </a:ext>
              </a:extLst>
            </p:cNvPr>
            <p:cNvCxnSpPr>
              <a:cxnSpLocks/>
            </p:cNvCxnSpPr>
            <p:nvPr/>
          </p:nvCxnSpPr>
          <p:spPr>
            <a:xfrm>
              <a:off x="1519821" y="4315079"/>
              <a:ext cx="1144800" cy="442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6D6669-2EE3-0B8D-3E51-CE699539EAB3}"/>
                </a:ext>
              </a:extLst>
            </p:cNvPr>
            <p:cNvCxnSpPr>
              <a:cxnSpLocks/>
            </p:cNvCxnSpPr>
            <p:nvPr/>
          </p:nvCxnSpPr>
          <p:spPr>
            <a:xfrm flipV="1">
              <a:off x="1535114" y="4302745"/>
              <a:ext cx="1143600" cy="4442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220B0235-C8F6-4FC7-D088-14EE73183B50}"/>
              </a:ext>
            </a:extLst>
          </p:cNvPr>
          <p:cNvSpPr/>
          <p:nvPr/>
        </p:nvSpPr>
        <p:spPr>
          <a:xfrm>
            <a:off x="2271180" y="2700801"/>
            <a:ext cx="856745" cy="3568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9490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2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0.00034 -0.00031 L -0.18959 -0.00031 " pathEditMode="relative" rAng="0" ptsTypes="AA">
                                      <p:cBhvr>
                                        <p:cTn id="17" dur="1000" fill="hold"/>
                                        <p:tgtEl>
                                          <p:spTgt spid="49"/>
                                        </p:tgtEl>
                                        <p:attrNameLst>
                                          <p:attrName>ppt_x</p:attrName>
                                          <p:attrName>ppt_y</p:attrName>
                                        </p:attrNameLst>
                                      </p:cBhvr>
                                      <p:rCtr x="-9497" y="0"/>
                                    </p:animMotion>
                                  </p:childTnLst>
                                </p:cTn>
                              </p:par>
                            </p:childTnLst>
                          </p:cTn>
                        </p:par>
                        <p:par>
                          <p:cTn id="18" fill="hold">
                            <p:stCondLst>
                              <p:cond delay="1000"/>
                            </p:stCondLst>
                            <p:childTnLst>
                              <p:par>
                                <p:cTn id="19" presetID="53" presetClass="exit" presetSubtype="32" fill="hold" grpId="1" nodeType="afterEffect">
                                  <p:stCondLst>
                                    <p:cond delay="0"/>
                                  </p:stCondLst>
                                  <p:childTnLst>
                                    <p:anim calcmode="lin" valueType="num">
                                      <p:cBhvr>
                                        <p:cTn id="20" dur="500"/>
                                        <p:tgtEl>
                                          <p:spTgt spid="49"/>
                                        </p:tgtEl>
                                        <p:attrNameLst>
                                          <p:attrName>ppt_w</p:attrName>
                                        </p:attrNameLst>
                                      </p:cBhvr>
                                      <p:tavLst>
                                        <p:tav tm="0">
                                          <p:val>
                                            <p:strVal val="ppt_w"/>
                                          </p:val>
                                        </p:tav>
                                        <p:tav tm="100000">
                                          <p:val>
                                            <p:fltVal val="0"/>
                                          </p:val>
                                        </p:tav>
                                      </p:tavLst>
                                    </p:anim>
                                    <p:anim calcmode="lin" valueType="num">
                                      <p:cBhvr>
                                        <p:cTn id="21" dur="500"/>
                                        <p:tgtEl>
                                          <p:spTgt spid="49"/>
                                        </p:tgtEl>
                                        <p:attrNameLst>
                                          <p:attrName>ppt_h</p:attrName>
                                        </p:attrNameLst>
                                      </p:cBhvr>
                                      <p:tavLst>
                                        <p:tav tm="0">
                                          <p:val>
                                            <p:strVal val="ppt_h"/>
                                          </p:val>
                                        </p:tav>
                                        <p:tav tm="100000">
                                          <p:val>
                                            <p:fltVal val="0"/>
                                          </p:val>
                                        </p:tav>
                                      </p:tavLst>
                                    </p:anim>
                                    <p:animEffect transition="out" filter="fade">
                                      <p:cBhvr>
                                        <p:cTn id="22" dur="500"/>
                                        <p:tgtEl>
                                          <p:spTgt spid="49"/>
                                        </p:tgtEl>
                                      </p:cBhvr>
                                    </p:animEffect>
                                    <p:set>
                                      <p:cBhvr>
                                        <p:cTn id="23" dur="1" fill="hold">
                                          <p:stCondLst>
                                            <p:cond delay="499"/>
                                          </p:stCondLst>
                                        </p:cTn>
                                        <p:tgtEl>
                                          <p:spTgt spid="49"/>
                                        </p:tgtEl>
                                        <p:attrNameLst>
                                          <p:attrName>style.visibility</p:attrName>
                                        </p:attrNameLst>
                                      </p:cBhvr>
                                      <p:to>
                                        <p:strVal val="hidden"/>
                                      </p:to>
                                    </p:set>
                                  </p:childTnLst>
                                </p:cTn>
                              </p:par>
                              <p:par>
                                <p:cTn id="24" presetID="42" presetClass="path" presetSubtype="0" accel="50000" decel="50000" fill="hold" grpId="0" nodeType="withEffect">
                                  <p:stCondLst>
                                    <p:cond delay="0"/>
                                  </p:stCondLst>
                                  <p:childTnLst>
                                    <p:animMotion origin="layout" path="M 0.00035 -0.00031 L -0.21371 4.81481E-6 " pathEditMode="relative" rAng="0" ptsTypes="AA">
                                      <p:cBhvr>
                                        <p:cTn id="25" dur="1000" fill="hold"/>
                                        <p:tgtEl>
                                          <p:spTgt spid="50"/>
                                        </p:tgtEl>
                                        <p:attrNameLst>
                                          <p:attrName>ppt_x</p:attrName>
                                          <p:attrName>ppt_y</p:attrName>
                                        </p:attrNameLst>
                                      </p:cBhvr>
                                      <p:rCtr x="-10712" y="0"/>
                                    </p:animMotion>
                                  </p:childTnLst>
                                </p:cTn>
                              </p:par>
                            </p:childTnLst>
                          </p:cTn>
                        </p:par>
                        <p:par>
                          <p:cTn id="26" fill="hold">
                            <p:stCondLst>
                              <p:cond delay="2000"/>
                            </p:stCondLst>
                            <p:childTnLst>
                              <p:par>
                                <p:cTn id="27" presetID="53" presetClass="exit" presetSubtype="32" fill="hold" grpId="1" nodeType="afterEffect">
                                  <p:stCondLst>
                                    <p:cond delay="0"/>
                                  </p:stCondLst>
                                  <p:childTnLst>
                                    <p:anim calcmode="lin" valueType="num">
                                      <p:cBhvr>
                                        <p:cTn id="28" dur="500"/>
                                        <p:tgtEl>
                                          <p:spTgt spid="50"/>
                                        </p:tgtEl>
                                        <p:attrNameLst>
                                          <p:attrName>ppt_w</p:attrName>
                                        </p:attrNameLst>
                                      </p:cBhvr>
                                      <p:tavLst>
                                        <p:tav tm="0">
                                          <p:val>
                                            <p:strVal val="ppt_w"/>
                                          </p:val>
                                        </p:tav>
                                        <p:tav tm="100000">
                                          <p:val>
                                            <p:fltVal val="0"/>
                                          </p:val>
                                        </p:tav>
                                      </p:tavLst>
                                    </p:anim>
                                    <p:anim calcmode="lin" valueType="num">
                                      <p:cBhvr>
                                        <p:cTn id="29" dur="500"/>
                                        <p:tgtEl>
                                          <p:spTgt spid="50"/>
                                        </p:tgtEl>
                                        <p:attrNameLst>
                                          <p:attrName>ppt_h</p:attrName>
                                        </p:attrNameLst>
                                      </p:cBhvr>
                                      <p:tavLst>
                                        <p:tav tm="0">
                                          <p:val>
                                            <p:strVal val="ppt_h"/>
                                          </p:val>
                                        </p:tav>
                                        <p:tav tm="100000">
                                          <p:val>
                                            <p:fltVal val="0"/>
                                          </p:val>
                                        </p:tav>
                                      </p:tavLst>
                                    </p:anim>
                                    <p:animEffect transition="out" filter="fade">
                                      <p:cBhvr>
                                        <p:cTn id="30" dur="500"/>
                                        <p:tgtEl>
                                          <p:spTgt spid="50"/>
                                        </p:tgtEl>
                                      </p:cBhvr>
                                    </p:animEffect>
                                    <p:set>
                                      <p:cBhvr>
                                        <p:cTn id="31" dur="1" fill="hold">
                                          <p:stCondLst>
                                            <p:cond delay="499"/>
                                          </p:stCondLst>
                                        </p:cTn>
                                        <p:tgtEl>
                                          <p:spTgt spid="50"/>
                                        </p:tgtEl>
                                        <p:attrNameLst>
                                          <p:attrName>style.visibility</p:attrName>
                                        </p:attrNameLst>
                                      </p:cBhvr>
                                      <p:to>
                                        <p:strVal val="hidden"/>
                                      </p:to>
                                    </p:set>
                                  </p:childTnLst>
                                </p:cTn>
                              </p:par>
                              <p:par>
                                <p:cTn id="32" presetID="42" presetClass="path" presetSubtype="0" accel="50000" decel="50000" fill="hold" grpId="0" nodeType="withEffect">
                                  <p:stCondLst>
                                    <p:cond delay="0"/>
                                  </p:stCondLst>
                                  <p:childTnLst>
                                    <p:animMotion origin="layout" path="M 0.00035 -0.00031 L -0.24149 -0.00155 " pathEditMode="relative" rAng="0" ptsTypes="AA">
                                      <p:cBhvr>
                                        <p:cTn id="33" dur="1000" fill="hold"/>
                                        <p:tgtEl>
                                          <p:spTgt spid="51"/>
                                        </p:tgtEl>
                                        <p:attrNameLst>
                                          <p:attrName>ppt_x</p:attrName>
                                          <p:attrName>ppt_y</p:attrName>
                                        </p:attrNameLst>
                                      </p:cBhvr>
                                      <p:rCtr x="-12101" y="-62"/>
                                    </p:animMotion>
                                  </p:childTnLst>
                                </p:cTn>
                              </p:par>
                            </p:childTnLst>
                          </p:cTn>
                        </p:par>
                        <p:par>
                          <p:cTn id="34" fill="hold">
                            <p:stCondLst>
                              <p:cond delay="3000"/>
                            </p:stCondLst>
                            <p:childTnLst>
                              <p:par>
                                <p:cTn id="35" presetID="53" presetClass="exit" presetSubtype="32" fill="hold" grpId="1" nodeType="afterEffect">
                                  <p:stCondLst>
                                    <p:cond delay="0"/>
                                  </p:stCondLst>
                                  <p:childTnLst>
                                    <p:anim calcmode="lin" valueType="num">
                                      <p:cBhvr>
                                        <p:cTn id="36" dur="500"/>
                                        <p:tgtEl>
                                          <p:spTgt spid="51"/>
                                        </p:tgtEl>
                                        <p:attrNameLst>
                                          <p:attrName>ppt_w</p:attrName>
                                        </p:attrNameLst>
                                      </p:cBhvr>
                                      <p:tavLst>
                                        <p:tav tm="0">
                                          <p:val>
                                            <p:strVal val="ppt_w"/>
                                          </p:val>
                                        </p:tav>
                                        <p:tav tm="100000">
                                          <p:val>
                                            <p:fltVal val="0"/>
                                          </p:val>
                                        </p:tav>
                                      </p:tavLst>
                                    </p:anim>
                                    <p:anim calcmode="lin" valueType="num">
                                      <p:cBhvr>
                                        <p:cTn id="37" dur="500"/>
                                        <p:tgtEl>
                                          <p:spTgt spid="51"/>
                                        </p:tgtEl>
                                        <p:attrNameLst>
                                          <p:attrName>ppt_h</p:attrName>
                                        </p:attrNameLst>
                                      </p:cBhvr>
                                      <p:tavLst>
                                        <p:tav tm="0">
                                          <p:val>
                                            <p:strVal val="ppt_h"/>
                                          </p:val>
                                        </p:tav>
                                        <p:tav tm="100000">
                                          <p:val>
                                            <p:fltVal val="0"/>
                                          </p:val>
                                        </p:tav>
                                      </p:tavLst>
                                    </p:anim>
                                    <p:animEffect transition="out" filter="fade">
                                      <p:cBhvr>
                                        <p:cTn id="38" dur="500"/>
                                        <p:tgtEl>
                                          <p:spTgt spid="51"/>
                                        </p:tgtEl>
                                      </p:cBhvr>
                                    </p:animEffect>
                                    <p:set>
                                      <p:cBhvr>
                                        <p:cTn id="39" dur="1" fill="hold">
                                          <p:stCondLst>
                                            <p:cond delay="499"/>
                                          </p:stCondLst>
                                        </p:cTn>
                                        <p:tgtEl>
                                          <p:spTgt spid="51"/>
                                        </p:tgtEl>
                                        <p:attrNameLst>
                                          <p:attrName>style.visibility</p:attrName>
                                        </p:attrNameLst>
                                      </p:cBhvr>
                                      <p:to>
                                        <p:strVal val="hidden"/>
                                      </p:to>
                                    </p:se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06DD81FF-69C0-C6A6-5231-E6CE6D9B51C9}"/>
            </a:ext>
          </a:extLst>
        </p:cNvPr>
        <p:cNvGrpSpPr/>
        <p:nvPr/>
      </p:nvGrpSpPr>
      <p:grpSpPr>
        <a:xfrm>
          <a:off x="0" y="0"/>
          <a:ext cx="0" cy="0"/>
          <a:chOff x="0" y="0"/>
          <a:chExt cx="0" cy="0"/>
        </a:xfrm>
      </p:grpSpPr>
      <p:sp>
        <p:nvSpPr>
          <p:cNvPr id="207" name="Google Shape;207;p30">
            <a:extLst>
              <a:ext uri="{FF2B5EF4-FFF2-40B4-BE49-F238E27FC236}">
                <a16:creationId xmlns:a16="http://schemas.microsoft.com/office/drawing/2014/main" id="{38DE9229-38AF-036F-9CFF-4B488113F0DB}"/>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CE8E3C70-CFEA-3920-E7EC-9305E91C0C06}"/>
              </a:ext>
            </a:extLst>
          </p:cNvPr>
          <p:cNvSpPr/>
          <p:nvPr/>
        </p:nvSpPr>
        <p:spPr>
          <a:xfrm>
            <a:off x="4572000" y="601116"/>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22FB4FEF-A36E-0F1F-F967-D85FCAB5C978}"/>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Research Gaps</a:t>
            </a:r>
            <a:endParaRPr sz="2500" dirty="0">
              <a:solidFill>
                <a:schemeClr val="lt1"/>
              </a:solidFill>
              <a:latin typeface="AvenirNext LT Pro Bold" panose="020B0804020202020204" pitchFamily="34" charset="0"/>
            </a:endParaRPr>
          </a:p>
        </p:txBody>
      </p:sp>
      <p:grpSp>
        <p:nvGrpSpPr>
          <p:cNvPr id="2" name="Group 1">
            <a:extLst>
              <a:ext uri="{FF2B5EF4-FFF2-40B4-BE49-F238E27FC236}">
                <a16:creationId xmlns:a16="http://schemas.microsoft.com/office/drawing/2014/main" id="{237D63FE-54DD-7BC1-A8A1-4F7AB0B16BD7}"/>
              </a:ext>
            </a:extLst>
          </p:cNvPr>
          <p:cNvGrpSpPr/>
          <p:nvPr/>
        </p:nvGrpSpPr>
        <p:grpSpPr>
          <a:xfrm>
            <a:off x="0" y="4712400"/>
            <a:ext cx="9144000" cy="577800"/>
            <a:chOff x="0" y="4712400"/>
            <a:chExt cx="9144000" cy="577800"/>
          </a:xfrm>
        </p:grpSpPr>
        <p:sp>
          <p:nvSpPr>
            <p:cNvPr id="4" name="Rectangle 3">
              <a:extLst>
                <a:ext uri="{FF2B5EF4-FFF2-40B4-BE49-F238E27FC236}">
                  <a16:creationId xmlns:a16="http://schemas.microsoft.com/office/drawing/2014/main" id="{69D5EA0C-6C18-7736-8820-7E0A1CB9C7B5}"/>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Google Shape;146;p26">
              <a:extLst>
                <a:ext uri="{FF2B5EF4-FFF2-40B4-BE49-F238E27FC236}">
                  <a16:creationId xmlns:a16="http://schemas.microsoft.com/office/drawing/2014/main" id="{4FCA8278-EAB5-2873-7D84-3264D86C6DF0}"/>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7" name="Rectangle 6">
              <a:extLst>
                <a:ext uri="{FF2B5EF4-FFF2-40B4-BE49-F238E27FC236}">
                  <a16:creationId xmlns:a16="http://schemas.microsoft.com/office/drawing/2014/main" id="{4289A13D-F0E3-A37B-5D7C-8638FAF2E9A5}"/>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sp>
        <p:nvSpPr>
          <p:cNvPr id="35" name="Google Shape;206;p30">
            <a:extLst>
              <a:ext uri="{FF2B5EF4-FFF2-40B4-BE49-F238E27FC236}">
                <a16:creationId xmlns:a16="http://schemas.microsoft.com/office/drawing/2014/main" id="{5B8F0F4E-9C2D-8CFF-0E2D-AD71C68A39F0}"/>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Single Partition → Ordering → Speech Context</a:t>
            </a:r>
          </a:p>
          <a:p>
            <a:pPr algn="l">
              <a:buFont typeface="Arial" panose="020B0604020202020204" pitchFamily="34" charset="0"/>
              <a:buChar char="•"/>
            </a:pPr>
            <a:endParaRPr lang="en-GB" sz="1800" b="1" dirty="0">
              <a:latin typeface="Avenir Next LT Pro" panose="020B050402020202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Multiple Partitions → </a:t>
            </a:r>
            <a:br>
              <a:rPr lang="en-GB" sz="1800" b="1" dirty="0">
                <a:latin typeface="Avenir Next LT Pro" panose="020B0504020202020204" pitchFamily="34" charset="0"/>
                <a:ea typeface="Calibri" panose="020F0502020204030204" pitchFamily="34" charset="0"/>
                <a:cs typeface="Calibri" panose="020F0502020204030204" pitchFamily="34" charset="0"/>
              </a:rPr>
            </a:br>
            <a:r>
              <a:rPr lang="en-GB" sz="1800" b="1" dirty="0">
                <a:latin typeface="Avenir Next LT Pro" panose="020B0504020202020204" pitchFamily="34" charset="0"/>
                <a:ea typeface="Calibri" panose="020F0502020204030204" pitchFamily="34" charset="0"/>
                <a:cs typeface="Calibri" panose="020F0502020204030204" pitchFamily="34" charset="0"/>
              </a:rPr>
              <a:t>High Throughput → Unordered</a:t>
            </a:r>
          </a:p>
          <a:p>
            <a:pPr algn="l">
              <a:buFont typeface="Arial" panose="020B0604020202020204" pitchFamily="34" charset="0"/>
              <a:buChar char="•"/>
            </a:pPr>
            <a:endParaRPr lang="en-GB" sz="1800" b="1" dirty="0">
              <a:latin typeface="Avenir Next LT Pro" panose="020B0504020202020204" pitchFamily="34" charset="0"/>
              <a:ea typeface="Calibri" panose="020F0502020204030204" pitchFamily="34" charset="0"/>
              <a:cs typeface="Calibri" panose="020F0502020204030204" pitchFamily="34" charset="0"/>
            </a:endParaRPr>
          </a:p>
        </p:txBody>
      </p:sp>
      <p:sp>
        <p:nvSpPr>
          <p:cNvPr id="36" name="Subtitle 3">
            <a:extLst>
              <a:ext uri="{FF2B5EF4-FFF2-40B4-BE49-F238E27FC236}">
                <a16:creationId xmlns:a16="http://schemas.microsoft.com/office/drawing/2014/main" id="{123E4CB4-73AA-C157-BF42-6CAFC40FC529}"/>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12</a:t>
            </a:r>
          </a:p>
        </p:txBody>
      </p:sp>
      <p:sp>
        <p:nvSpPr>
          <p:cNvPr id="27" name="Rectangle: Rounded Corners 26">
            <a:extLst>
              <a:ext uri="{FF2B5EF4-FFF2-40B4-BE49-F238E27FC236}">
                <a16:creationId xmlns:a16="http://schemas.microsoft.com/office/drawing/2014/main" id="{CB7C98C3-2C51-A5D3-6C07-976487FE4D5A}"/>
              </a:ext>
            </a:extLst>
          </p:cNvPr>
          <p:cNvSpPr/>
          <p:nvPr/>
        </p:nvSpPr>
        <p:spPr>
          <a:xfrm>
            <a:off x="1342496" y="2313067"/>
            <a:ext cx="2019349" cy="1801733"/>
          </a:xfrm>
          <a:prstGeom prst="roundRect">
            <a:avLst>
              <a:gd name="adj" fmla="val 3607"/>
            </a:avLst>
          </a:prstGeom>
          <a:noFill/>
          <a:ln w="19050" cap="flat" cmpd="sng" algn="ctr">
            <a:solidFill>
              <a:schemeClr val="accent2"/>
            </a:solidFill>
            <a:prstDash val="solid"/>
          </a:ln>
          <a:effectLst/>
        </p:spPr>
        <p:txBody>
          <a:bodyPr rtlCol="0" anchor="t"/>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SG" sz="1000" b="1" i="0" u="none" strike="noStrike" kern="0" cap="none" spc="0" normalizeH="0" baseline="0" noProof="0" dirty="0">
                <a:ln>
                  <a:noFill/>
                </a:ln>
                <a:solidFill>
                  <a:srgbClr val="000000"/>
                </a:solidFill>
                <a:effectLst/>
                <a:uLnTx/>
                <a:uFillTx/>
                <a:latin typeface="Arial"/>
                <a:ea typeface="+mn-ea"/>
                <a:cs typeface="+mn-cs"/>
              </a:rPr>
              <a:t>Topic</a:t>
            </a:r>
          </a:p>
        </p:txBody>
      </p:sp>
      <p:grpSp>
        <p:nvGrpSpPr>
          <p:cNvPr id="30" name="Group 29">
            <a:extLst>
              <a:ext uri="{FF2B5EF4-FFF2-40B4-BE49-F238E27FC236}">
                <a16:creationId xmlns:a16="http://schemas.microsoft.com/office/drawing/2014/main" id="{0D848FDA-4E01-E417-C43B-6C2CEBBFCAEB}"/>
              </a:ext>
            </a:extLst>
          </p:cNvPr>
          <p:cNvGrpSpPr/>
          <p:nvPr/>
        </p:nvGrpSpPr>
        <p:grpSpPr>
          <a:xfrm>
            <a:off x="3623540" y="2666493"/>
            <a:ext cx="1007224" cy="426955"/>
            <a:chOff x="464127" y="1551711"/>
            <a:chExt cx="1821874" cy="512619"/>
          </a:xfrm>
        </p:grpSpPr>
        <p:sp>
          <p:nvSpPr>
            <p:cNvPr id="31" name="Rectangle: Rounded Corners 30">
              <a:extLst>
                <a:ext uri="{FF2B5EF4-FFF2-40B4-BE49-F238E27FC236}">
                  <a16:creationId xmlns:a16="http://schemas.microsoft.com/office/drawing/2014/main" id="{BA093A35-4299-CC19-E7C4-C8AFFCD5E533}"/>
                </a:ext>
              </a:extLst>
            </p:cNvPr>
            <p:cNvSpPr/>
            <p:nvPr/>
          </p:nvSpPr>
          <p:spPr>
            <a:xfrm>
              <a:off x="464127" y="1551711"/>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33" name="Picture 32">
              <a:extLst>
                <a:ext uri="{FF2B5EF4-FFF2-40B4-BE49-F238E27FC236}">
                  <a16:creationId xmlns:a16="http://schemas.microsoft.com/office/drawing/2014/main" id="{D8A95AD9-4502-3B48-D0BF-01D55A866B73}"/>
                </a:ext>
              </a:extLst>
            </p:cNvPr>
            <p:cNvPicPr>
              <a:picLocks noChangeAspect="1"/>
            </p:cNvPicPr>
            <p:nvPr/>
          </p:nvPicPr>
          <p:blipFill>
            <a:blip r:embed="rId3"/>
            <a:stretch>
              <a:fillRect/>
            </a:stretch>
          </p:blipFill>
          <p:spPr>
            <a:xfrm>
              <a:off x="1889720" y="1611306"/>
              <a:ext cx="396281" cy="396281"/>
            </a:xfrm>
            <a:prstGeom prst="rect">
              <a:avLst/>
            </a:prstGeom>
          </p:spPr>
        </p:pic>
      </p:grpSp>
      <p:grpSp>
        <p:nvGrpSpPr>
          <p:cNvPr id="34" name="Group 33">
            <a:extLst>
              <a:ext uri="{FF2B5EF4-FFF2-40B4-BE49-F238E27FC236}">
                <a16:creationId xmlns:a16="http://schemas.microsoft.com/office/drawing/2014/main" id="{0017AB10-8CED-9E13-723E-3004DD648731}"/>
              </a:ext>
            </a:extLst>
          </p:cNvPr>
          <p:cNvGrpSpPr/>
          <p:nvPr/>
        </p:nvGrpSpPr>
        <p:grpSpPr>
          <a:xfrm>
            <a:off x="336838" y="2707656"/>
            <a:ext cx="719992" cy="344629"/>
            <a:chOff x="4467170" y="3719946"/>
            <a:chExt cx="1170707" cy="512619"/>
          </a:xfrm>
          <a:solidFill>
            <a:srgbClr val="FCC00D">
              <a:lumMod val="20000"/>
              <a:lumOff val="80000"/>
            </a:srgbClr>
          </a:solidFill>
        </p:grpSpPr>
        <p:sp>
          <p:nvSpPr>
            <p:cNvPr id="46" name="Rectangle: Rounded Corners 45">
              <a:extLst>
                <a:ext uri="{FF2B5EF4-FFF2-40B4-BE49-F238E27FC236}">
                  <a16:creationId xmlns:a16="http://schemas.microsoft.com/office/drawing/2014/main" id="{CEF0AFBA-A315-F966-58F5-65A9BB821AB5}"/>
                </a:ext>
              </a:extLst>
            </p:cNvPr>
            <p:cNvSpPr/>
            <p:nvPr/>
          </p:nvSpPr>
          <p:spPr>
            <a:xfrm>
              <a:off x="446717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Worker</a:t>
              </a:r>
            </a:p>
          </p:txBody>
        </p:sp>
        <p:pic>
          <p:nvPicPr>
            <p:cNvPr id="48" name="Picture 47">
              <a:extLst>
                <a:ext uri="{FF2B5EF4-FFF2-40B4-BE49-F238E27FC236}">
                  <a16:creationId xmlns:a16="http://schemas.microsoft.com/office/drawing/2014/main" id="{9116491A-D865-96B7-B0BC-E981DF7657C5}"/>
                </a:ext>
              </a:extLst>
            </p:cNvPr>
            <p:cNvPicPr>
              <a:picLocks noChangeAspect="1"/>
            </p:cNvPicPr>
            <p:nvPr/>
          </p:nvPicPr>
          <p:blipFill>
            <a:blip r:embed="rId4"/>
            <a:stretch>
              <a:fillRect/>
            </a:stretch>
          </p:blipFill>
          <p:spPr>
            <a:xfrm>
              <a:off x="5174839" y="3750425"/>
              <a:ext cx="409752" cy="409753"/>
            </a:xfrm>
            <a:prstGeom prst="rect">
              <a:avLst/>
            </a:prstGeom>
            <a:noFill/>
            <a:ln>
              <a:noFill/>
            </a:ln>
          </p:spPr>
        </p:pic>
      </p:grpSp>
      <p:sp>
        <p:nvSpPr>
          <p:cNvPr id="50" name="TextBox 49">
            <a:extLst>
              <a:ext uri="{FF2B5EF4-FFF2-40B4-BE49-F238E27FC236}">
                <a16:creationId xmlns:a16="http://schemas.microsoft.com/office/drawing/2014/main" id="{7D9E2D01-065D-FFE6-7E84-568BC005D055}"/>
              </a:ext>
            </a:extLst>
          </p:cNvPr>
          <p:cNvSpPr txBox="1"/>
          <p:nvPr/>
        </p:nvSpPr>
        <p:spPr>
          <a:xfrm>
            <a:off x="1340076" y="2756861"/>
            <a:ext cx="803171" cy="246221"/>
          </a:xfrm>
          <a:prstGeom prst="rect">
            <a:avLst/>
          </a:prstGeom>
          <a:noFill/>
        </p:spPr>
        <p:txBody>
          <a:bodyPr wrap="square" rtlCol="0">
            <a:spAutoFit/>
          </a:bodyPr>
          <a:lstStyle/>
          <a:p>
            <a:r>
              <a:rPr lang="en-SG" sz="1000" b="1" dirty="0"/>
              <a:t>Partition 1</a:t>
            </a:r>
          </a:p>
        </p:txBody>
      </p:sp>
      <p:sp>
        <p:nvSpPr>
          <p:cNvPr id="51" name="TextBox 50">
            <a:extLst>
              <a:ext uri="{FF2B5EF4-FFF2-40B4-BE49-F238E27FC236}">
                <a16:creationId xmlns:a16="http://schemas.microsoft.com/office/drawing/2014/main" id="{90CB6720-BC49-31B6-BEA6-FD42E108FC7F}"/>
              </a:ext>
            </a:extLst>
          </p:cNvPr>
          <p:cNvSpPr txBox="1"/>
          <p:nvPr/>
        </p:nvSpPr>
        <p:spPr>
          <a:xfrm>
            <a:off x="3041966" y="2602349"/>
            <a:ext cx="227362" cy="184666"/>
          </a:xfrm>
          <a:prstGeom prst="rect">
            <a:avLst/>
          </a:prstGeom>
          <a:noFill/>
        </p:spPr>
        <p:txBody>
          <a:bodyPr wrap="square" rtlCol="0">
            <a:spAutoFit/>
          </a:bodyPr>
          <a:lstStyle/>
          <a:p>
            <a:pPr algn="ctr"/>
            <a:r>
              <a:rPr lang="en-SG" sz="600" dirty="0"/>
              <a:t>4</a:t>
            </a:r>
          </a:p>
        </p:txBody>
      </p:sp>
      <p:sp>
        <p:nvSpPr>
          <p:cNvPr id="61" name="TextBox 60">
            <a:extLst>
              <a:ext uri="{FF2B5EF4-FFF2-40B4-BE49-F238E27FC236}">
                <a16:creationId xmlns:a16="http://schemas.microsoft.com/office/drawing/2014/main" id="{B111E703-9C32-E6FD-DDC8-803D84BBF2F9}"/>
              </a:ext>
            </a:extLst>
          </p:cNvPr>
          <p:cNvSpPr txBox="1"/>
          <p:nvPr/>
        </p:nvSpPr>
        <p:spPr>
          <a:xfrm>
            <a:off x="2813718" y="2602349"/>
            <a:ext cx="227362" cy="184666"/>
          </a:xfrm>
          <a:prstGeom prst="rect">
            <a:avLst/>
          </a:prstGeom>
          <a:noFill/>
        </p:spPr>
        <p:txBody>
          <a:bodyPr wrap="square" rtlCol="0">
            <a:spAutoFit/>
          </a:bodyPr>
          <a:lstStyle/>
          <a:p>
            <a:pPr algn="ctr"/>
            <a:r>
              <a:rPr lang="en-SG" sz="600" dirty="0"/>
              <a:t>3</a:t>
            </a:r>
          </a:p>
        </p:txBody>
      </p:sp>
      <p:sp>
        <p:nvSpPr>
          <p:cNvPr id="62" name="TextBox 61">
            <a:extLst>
              <a:ext uri="{FF2B5EF4-FFF2-40B4-BE49-F238E27FC236}">
                <a16:creationId xmlns:a16="http://schemas.microsoft.com/office/drawing/2014/main" id="{01687E5C-7A6A-932E-0F8D-23A70D73A15C}"/>
              </a:ext>
            </a:extLst>
          </p:cNvPr>
          <p:cNvSpPr txBox="1"/>
          <p:nvPr/>
        </p:nvSpPr>
        <p:spPr>
          <a:xfrm>
            <a:off x="2585468" y="2602349"/>
            <a:ext cx="227362" cy="184666"/>
          </a:xfrm>
          <a:prstGeom prst="rect">
            <a:avLst/>
          </a:prstGeom>
          <a:noFill/>
        </p:spPr>
        <p:txBody>
          <a:bodyPr wrap="square" rtlCol="0">
            <a:spAutoFit/>
          </a:bodyPr>
          <a:lstStyle/>
          <a:p>
            <a:pPr algn="ctr"/>
            <a:r>
              <a:rPr lang="en-SG" sz="600" dirty="0"/>
              <a:t>2</a:t>
            </a:r>
          </a:p>
        </p:txBody>
      </p:sp>
      <p:sp>
        <p:nvSpPr>
          <p:cNvPr id="63" name="TextBox 62">
            <a:extLst>
              <a:ext uri="{FF2B5EF4-FFF2-40B4-BE49-F238E27FC236}">
                <a16:creationId xmlns:a16="http://schemas.microsoft.com/office/drawing/2014/main" id="{173A6A66-9A71-DB32-149D-70DDC7D9C9E1}"/>
              </a:ext>
            </a:extLst>
          </p:cNvPr>
          <p:cNvSpPr txBox="1"/>
          <p:nvPr/>
        </p:nvSpPr>
        <p:spPr>
          <a:xfrm>
            <a:off x="2357218" y="2602349"/>
            <a:ext cx="227362" cy="184666"/>
          </a:xfrm>
          <a:prstGeom prst="rect">
            <a:avLst/>
          </a:prstGeom>
          <a:noFill/>
        </p:spPr>
        <p:txBody>
          <a:bodyPr wrap="square" rtlCol="0">
            <a:spAutoFit/>
          </a:bodyPr>
          <a:lstStyle/>
          <a:p>
            <a:pPr algn="ctr"/>
            <a:r>
              <a:rPr lang="en-SG" sz="600" dirty="0"/>
              <a:t>1</a:t>
            </a:r>
          </a:p>
        </p:txBody>
      </p:sp>
      <p:sp>
        <p:nvSpPr>
          <p:cNvPr id="192" name="TextBox 191">
            <a:extLst>
              <a:ext uri="{FF2B5EF4-FFF2-40B4-BE49-F238E27FC236}">
                <a16:creationId xmlns:a16="http://schemas.microsoft.com/office/drawing/2014/main" id="{22B79D76-1FDA-42D0-0AB8-5E98593EE022}"/>
              </a:ext>
            </a:extLst>
          </p:cNvPr>
          <p:cNvSpPr txBox="1"/>
          <p:nvPr/>
        </p:nvSpPr>
        <p:spPr>
          <a:xfrm>
            <a:off x="2128968" y="2602349"/>
            <a:ext cx="227362" cy="184666"/>
          </a:xfrm>
          <a:prstGeom prst="rect">
            <a:avLst/>
          </a:prstGeom>
          <a:noFill/>
        </p:spPr>
        <p:txBody>
          <a:bodyPr wrap="square" rtlCol="0">
            <a:spAutoFit/>
          </a:bodyPr>
          <a:lstStyle/>
          <a:p>
            <a:pPr algn="ctr"/>
            <a:r>
              <a:rPr lang="en-SG" sz="600" dirty="0"/>
              <a:t>0</a:t>
            </a:r>
          </a:p>
        </p:txBody>
      </p:sp>
      <p:cxnSp>
        <p:nvCxnSpPr>
          <p:cNvPr id="193" name="Straight Arrow Connector 192">
            <a:extLst>
              <a:ext uri="{FF2B5EF4-FFF2-40B4-BE49-F238E27FC236}">
                <a16:creationId xmlns:a16="http://schemas.microsoft.com/office/drawing/2014/main" id="{9EF5A33B-54D0-DFAD-AA00-4E98CC8747D7}"/>
              </a:ext>
            </a:extLst>
          </p:cNvPr>
          <p:cNvCxnSpPr>
            <a:cxnSpLocks/>
            <a:stCxn id="46" idx="3"/>
            <a:endCxn id="50" idx="1"/>
          </p:cNvCxnSpPr>
          <p:nvPr/>
        </p:nvCxnSpPr>
        <p:spPr>
          <a:xfrm>
            <a:off x="1056830" y="2879971"/>
            <a:ext cx="28324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5" name="Rectangle 194">
            <a:extLst>
              <a:ext uri="{FF2B5EF4-FFF2-40B4-BE49-F238E27FC236}">
                <a16:creationId xmlns:a16="http://schemas.microsoft.com/office/drawing/2014/main" id="{D9D6B81F-6C97-8C3D-A9C0-E22E19A5B300}"/>
              </a:ext>
            </a:extLst>
          </p:cNvPr>
          <p:cNvSpPr/>
          <p:nvPr/>
        </p:nvSpPr>
        <p:spPr>
          <a:xfrm>
            <a:off x="2355582"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196" name="Rectangle 195">
            <a:extLst>
              <a:ext uri="{FF2B5EF4-FFF2-40B4-BE49-F238E27FC236}">
                <a16:creationId xmlns:a16="http://schemas.microsoft.com/office/drawing/2014/main" id="{26E2EB46-A524-7BBC-CB49-FD8AE07573A6}"/>
              </a:ext>
            </a:extLst>
          </p:cNvPr>
          <p:cNvSpPr/>
          <p:nvPr/>
        </p:nvSpPr>
        <p:spPr>
          <a:xfrm>
            <a:off x="2128216"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197" name="Rectangle 196">
            <a:extLst>
              <a:ext uri="{FF2B5EF4-FFF2-40B4-BE49-F238E27FC236}">
                <a16:creationId xmlns:a16="http://schemas.microsoft.com/office/drawing/2014/main" id="{4A3A2D42-3760-AA50-8C6A-4CD241C6FF45}"/>
              </a:ext>
            </a:extLst>
          </p:cNvPr>
          <p:cNvSpPr/>
          <p:nvPr/>
        </p:nvSpPr>
        <p:spPr>
          <a:xfrm>
            <a:off x="3037186"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198" name="Rectangle 197">
            <a:extLst>
              <a:ext uri="{FF2B5EF4-FFF2-40B4-BE49-F238E27FC236}">
                <a16:creationId xmlns:a16="http://schemas.microsoft.com/office/drawing/2014/main" id="{2A3052F3-ACFF-87DA-AE99-952CDEA40EB1}"/>
              </a:ext>
            </a:extLst>
          </p:cNvPr>
          <p:cNvSpPr/>
          <p:nvPr/>
        </p:nvSpPr>
        <p:spPr>
          <a:xfrm>
            <a:off x="2810648"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06" name="Rectangle 205">
            <a:extLst>
              <a:ext uri="{FF2B5EF4-FFF2-40B4-BE49-F238E27FC236}">
                <a16:creationId xmlns:a16="http://schemas.microsoft.com/office/drawing/2014/main" id="{A743E9D5-ECAC-92B3-5926-357C72AA2A12}"/>
              </a:ext>
            </a:extLst>
          </p:cNvPr>
          <p:cNvSpPr/>
          <p:nvPr/>
        </p:nvSpPr>
        <p:spPr>
          <a:xfrm>
            <a:off x="2582703"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08" name="Rectangle 207">
            <a:extLst>
              <a:ext uri="{FF2B5EF4-FFF2-40B4-BE49-F238E27FC236}">
                <a16:creationId xmlns:a16="http://schemas.microsoft.com/office/drawing/2014/main" id="{3EB023C2-51D0-C255-9EBD-B3CBD48C6294}"/>
              </a:ext>
            </a:extLst>
          </p:cNvPr>
          <p:cNvSpPr/>
          <p:nvPr/>
        </p:nvSpPr>
        <p:spPr>
          <a:xfrm>
            <a:off x="3374019" y="2755370"/>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A</a:t>
            </a:r>
          </a:p>
        </p:txBody>
      </p:sp>
      <p:cxnSp>
        <p:nvCxnSpPr>
          <p:cNvPr id="212" name="Straight Connector 211">
            <a:extLst>
              <a:ext uri="{FF2B5EF4-FFF2-40B4-BE49-F238E27FC236}">
                <a16:creationId xmlns:a16="http://schemas.microsoft.com/office/drawing/2014/main" id="{71B7AEE4-B25E-399E-3134-3620656ADD31}"/>
              </a:ext>
            </a:extLst>
          </p:cNvPr>
          <p:cNvCxnSpPr>
            <a:cxnSpLocks/>
          </p:cNvCxnSpPr>
          <p:nvPr/>
        </p:nvCxnSpPr>
        <p:spPr>
          <a:xfrm>
            <a:off x="1334760" y="2562272"/>
            <a:ext cx="202708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0B7A969-D9BD-6426-776E-6CF10D129DB2}"/>
              </a:ext>
            </a:extLst>
          </p:cNvPr>
          <p:cNvSpPr txBox="1"/>
          <p:nvPr/>
        </p:nvSpPr>
        <p:spPr>
          <a:xfrm>
            <a:off x="1332695" y="3204437"/>
            <a:ext cx="803171" cy="246221"/>
          </a:xfrm>
          <a:prstGeom prst="rect">
            <a:avLst/>
          </a:prstGeom>
          <a:noFill/>
        </p:spPr>
        <p:txBody>
          <a:bodyPr wrap="square" rtlCol="0">
            <a:spAutoFit/>
          </a:bodyPr>
          <a:lstStyle/>
          <a:p>
            <a:r>
              <a:rPr lang="en-SG" sz="1000" b="1" dirty="0"/>
              <a:t>Partition 2</a:t>
            </a:r>
          </a:p>
        </p:txBody>
      </p:sp>
      <p:sp>
        <p:nvSpPr>
          <p:cNvPr id="214" name="TextBox 213">
            <a:extLst>
              <a:ext uri="{FF2B5EF4-FFF2-40B4-BE49-F238E27FC236}">
                <a16:creationId xmlns:a16="http://schemas.microsoft.com/office/drawing/2014/main" id="{35145CF0-3ECA-27DF-1E5C-EEF9172ECE36}"/>
              </a:ext>
            </a:extLst>
          </p:cNvPr>
          <p:cNvSpPr txBox="1"/>
          <p:nvPr/>
        </p:nvSpPr>
        <p:spPr>
          <a:xfrm>
            <a:off x="3034585" y="3049925"/>
            <a:ext cx="227362" cy="184666"/>
          </a:xfrm>
          <a:prstGeom prst="rect">
            <a:avLst/>
          </a:prstGeom>
          <a:noFill/>
        </p:spPr>
        <p:txBody>
          <a:bodyPr wrap="square" rtlCol="0">
            <a:spAutoFit/>
          </a:bodyPr>
          <a:lstStyle/>
          <a:p>
            <a:pPr algn="ctr"/>
            <a:r>
              <a:rPr lang="en-SG" sz="600" dirty="0"/>
              <a:t>4</a:t>
            </a:r>
          </a:p>
        </p:txBody>
      </p:sp>
      <p:sp>
        <p:nvSpPr>
          <p:cNvPr id="215" name="TextBox 214">
            <a:extLst>
              <a:ext uri="{FF2B5EF4-FFF2-40B4-BE49-F238E27FC236}">
                <a16:creationId xmlns:a16="http://schemas.microsoft.com/office/drawing/2014/main" id="{3CEACD05-8E1C-EA1F-BE5B-05839AF7D0F4}"/>
              </a:ext>
            </a:extLst>
          </p:cNvPr>
          <p:cNvSpPr txBox="1"/>
          <p:nvPr/>
        </p:nvSpPr>
        <p:spPr>
          <a:xfrm>
            <a:off x="2806337" y="3049925"/>
            <a:ext cx="227362" cy="184666"/>
          </a:xfrm>
          <a:prstGeom prst="rect">
            <a:avLst/>
          </a:prstGeom>
          <a:noFill/>
        </p:spPr>
        <p:txBody>
          <a:bodyPr wrap="square" rtlCol="0">
            <a:spAutoFit/>
          </a:bodyPr>
          <a:lstStyle/>
          <a:p>
            <a:pPr algn="ctr"/>
            <a:r>
              <a:rPr lang="en-SG" sz="600" dirty="0"/>
              <a:t>3</a:t>
            </a:r>
          </a:p>
        </p:txBody>
      </p:sp>
      <p:sp>
        <p:nvSpPr>
          <p:cNvPr id="216" name="TextBox 215">
            <a:extLst>
              <a:ext uri="{FF2B5EF4-FFF2-40B4-BE49-F238E27FC236}">
                <a16:creationId xmlns:a16="http://schemas.microsoft.com/office/drawing/2014/main" id="{6149217E-2771-9BF7-C0E3-21FF5668FC8B}"/>
              </a:ext>
            </a:extLst>
          </p:cNvPr>
          <p:cNvSpPr txBox="1"/>
          <p:nvPr/>
        </p:nvSpPr>
        <p:spPr>
          <a:xfrm>
            <a:off x="2578087" y="3049925"/>
            <a:ext cx="227362" cy="184666"/>
          </a:xfrm>
          <a:prstGeom prst="rect">
            <a:avLst/>
          </a:prstGeom>
          <a:noFill/>
        </p:spPr>
        <p:txBody>
          <a:bodyPr wrap="square" rtlCol="0">
            <a:spAutoFit/>
          </a:bodyPr>
          <a:lstStyle/>
          <a:p>
            <a:pPr algn="ctr"/>
            <a:r>
              <a:rPr lang="en-SG" sz="600" dirty="0"/>
              <a:t>2</a:t>
            </a:r>
          </a:p>
        </p:txBody>
      </p:sp>
      <p:sp>
        <p:nvSpPr>
          <p:cNvPr id="217" name="TextBox 216">
            <a:extLst>
              <a:ext uri="{FF2B5EF4-FFF2-40B4-BE49-F238E27FC236}">
                <a16:creationId xmlns:a16="http://schemas.microsoft.com/office/drawing/2014/main" id="{0C6B9E8E-5877-1014-D953-0BCF28031BF8}"/>
              </a:ext>
            </a:extLst>
          </p:cNvPr>
          <p:cNvSpPr txBox="1"/>
          <p:nvPr/>
        </p:nvSpPr>
        <p:spPr>
          <a:xfrm>
            <a:off x="2349837" y="3049925"/>
            <a:ext cx="227362" cy="184666"/>
          </a:xfrm>
          <a:prstGeom prst="rect">
            <a:avLst/>
          </a:prstGeom>
          <a:noFill/>
        </p:spPr>
        <p:txBody>
          <a:bodyPr wrap="square" rtlCol="0">
            <a:spAutoFit/>
          </a:bodyPr>
          <a:lstStyle/>
          <a:p>
            <a:pPr algn="ctr"/>
            <a:r>
              <a:rPr lang="en-SG" sz="600" dirty="0"/>
              <a:t>1</a:t>
            </a:r>
          </a:p>
        </p:txBody>
      </p:sp>
      <p:sp>
        <p:nvSpPr>
          <p:cNvPr id="218" name="TextBox 217">
            <a:extLst>
              <a:ext uri="{FF2B5EF4-FFF2-40B4-BE49-F238E27FC236}">
                <a16:creationId xmlns:a16="http://schemas.microsoft.com/office/drawing/2014/main" id="{09974C2F-3952-9CBE-6E93-60C153D060A7}"/>
              </a:ext>
            </a:extLst>
          </p:cNvPr>
          <p:cNvSpPr txBox="1"/>
          <p:nvPr/>
        </p:nvSpPr>
        <p:spPr>
          <a:xfrm>
            <a:off x="2121587" y="3049925"/>
            <a:ext cx="227362" cy="184666"/>
          </a:xfrm>
          <a:prstGeom prst="rect">
            <a:avLst/>
          </a:prstGeom>
          <a:noFill/>
        </p:spPr>
        <p:txBody>
          <a:bodyPr wrap="square" rtlCol="0">
            <a:spAutoFit/>
          </a:bodyPr>
          <a:lstStyle/>
          <a:p>
            <a:pPr algn="ctr"/>
            <a:r>
              <a:rPr lang="en-SG" sz="600" dirty="0"/>
              <a:t>0</a:t>
            </a:r>
          </a:p>
        </p:txBody>
      </p:sp>
      <p:sp>
        <p:nvSpPr>
          <p:cNvPr id="219" name="Rectangle 218">
            <a:extLst>
              <a:ext uri="{FF2B5EF4-FFF2-40B4-BE49-F238E27FC236}">
                <a16:creationId xmlns:a16="http://schemas.microsoft.com/office/drawing/2014/main" id="{3A911257-0FC1-5E6E-8089-8300206B1055}"/>
              </a:ext>
            </a:extLst>
          </p:cNvPr>
          <p:cNvSpPr/>
          <p:nvPr/>
        </p:nvSpPr>
        <p:spPr>
          <a:xfrm>
            <a:off x="2348201" y="3202949"/>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20" name="Rectangle 219">
            <a:extLst>
              <a:ext uri="{FF2B5EF4-FFF2-40B4-BE49-F238E27FC236}">
                <a16:creationId xmlns:a16="http://schemas.microsoft.com/office/drawing/2014/main" id="{6EE45D58-9E2D-CBFB-0E78-69AD606711CD}"/>
              </a:ext>
            </a:extLst>
          </p:cNvPr>
          <p:cNvSpPr/>
          <p:nvPr/>
        </p:nvSpPr>
        <p:spPr>
          <a:xfrm>
            <a:off x="2120835" y="3202949"/>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21" name="Rectangle 220">
            <a:extLst>
              <a:ext uri="{FF2B5EF4-FFF2-40B4-BE49-F238E27FC236}">
                <a16:creationId xmlns:a16="http://schemas.microsoft.com/office/drawing/2014/main" id="{9DC4AE7E-04A9-10D4-ACA7-ECEA6409D792}"/>
              </a:ext>
            </a:extLst>
          </p:cNvPr>
          <p:cNvSpPr/>
          <p:nvPr/>
        </p:nvSpPr>
        <p:spPr>
          <a:xfrm>
            <a:off x="3029805" y="320294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22" name="Rectangle 221">
            <a:extLst>
              <a:ext uri="{FF2B5EF4-FFF2-40B4-BE49-F238E27FC236}">
                <a16:creationId xmlns:a16="http://schemas.microsoft.com/office/drawing/2014/main" id="{EFD4AB2D-F2FB-AA5A-7C5C-7722587A777E}"/>
              </a:ext>
            </a:extLst>
          </p:cNvPr>
          <p:cNvSpPr/>
          <p:nvPr/>
        </p:nvSpPr>
        <p:spPr>
          <a:xfrm>
            <a:off x="2803267" y="320294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23" name="Rectangle 222">
            <a:extLst>
              <a:ext uri="{FF2B5EF4-FFF2-40B4-BE49-F238E27FC236}">
                <a16:creationId xmlns:a16="http://schemas.microsoft.com/office/drawing/2014/main" id="{1EFF928D-13F8-38FC-23DC-A7AF17AF00BF}"/>
              </a:ext>
            </a:extLst>
          </p:cNvPr>
          <p:cNvSpPr/>
          <p:nvPr/>
        </p:nvSpPr>
        <p:spPr>
          <a:xfrm>
            <a:off x="2575322" y="320294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24" name="TextBox 223">
            <a:extLst>
              <a:ext uri="{FF2B5EF4-FFF2-40B4-BE49-F238E27FC236}">
                <a16:creationId xmlns:a16="http://schemas.microsoft.com/office/drawing/2014/main" id="{308E612B-1D74-C83A-6551-E99E169087B6}"/>
              </a:ext>
            </a:extLst>
          </p:cNvPr>
          <p:cNvSpPr txBox="1"/>
          <p:nvPr/>
        </p:nvSpPr>
        <p:spPr>
          <a:xfrm>
            <a:off x="1342017" y="3655047"/>
            <a:ext cx="803171" cy="246221"/>
          </a:xfrm>
          <a:prstGeom prst="rect">
            <a:avLst/>
          </a:prstGeom>
          <a:noFill/>
        </p:spPr>
        <p:txBody>
          <a:bodyPr wrap="square" rtlCol="0">
            <a:spAutoFit/>
          </a:bodyPr>
          <a:lstStyle/>
          <a:p>
            <a:r>
              <a:rPr lang="en-SG" sz="1000" b="1" dirty="0"/>
              <a:t>Partition 3</a:t>
            </a:r>
          </a:p>
        </p:txBody>
      </p:sp>
      <p:sp>
        <p:nvSpPr>
          <p:cNvPr id="225" name="TextBox 224">
            <a:extLst>
              <a:ext uri="{FF2B5EF4-FFF2-40B4-BE49-F238E27FC236}">
                <a16:creationId xmlns:a16="http://schemas.microsoft.com/office/drawing/2014/main" id="{297C2F3E-5242-D6F5-EBF8-13F0B05029B6}"/>
              </a:ext>
            </a:extLst>
          </p:cNvPr>
          <p:cNvSpPr txBox="1"/>
          <p:nvPr/>
        </p:nvSpPr>
        <p:spPr>
          <a:xfrm>
            <a:off x="3043907" y="3500535"/>
            <a:ext cx="227362" cy="184666"/>
          </a:xfrm>
          <a:prstGeom prst="rect">
            <a:avLst/>
          </a:prstGeom>
          <a:noFill/>
        </p:spPr>
        <p:txBody>
          <a:bodyPr wrap="square" rtlCol="0">
            <a:spAutoFit/>
          </a:bodyPr>
          <a:lstStyle/>
          <a:p>
            <a:pPr algn="ctr"/>
            <a:r>
              <a:rPr lang="en-SG" sz="600" dirty="0"/>
              <a:t>4</a:t>
            </a:r>
          </a:p>
        </p:txBody>
      </p:sp>
      <p:sp>
        <p:nvSpPr>
          <p:cNvPr id="226" name="TextBox 225">
            <a:extLst>
              <a:ext uri="{FF2B5EF4-FFF2-40B4-BE49-F238E27FC236}">
                <a16:creationId xmlns:a16="http://schemas.microsoft.com/office/drawing/2014/main" id="{C92DB0F8-3AB1-811F-EE56-D79BAD6A24B3}"/>
              </a:ext>
            </a:extLst>
          </p:cNvPr>
          <p:cNvSpPr txBox="1"/>
          <p:nvPr/>
        </p:nvSpPr>
        <p:spPr>
          <a:xfrm>
            <a:off x="2815659" y="3500535"/>
            <a:ext cx="227362" cy="184666"/>
          </a:xfrm>
          <a:prstGeom prst="rect">
            <a:avLst/>
          </a:prstGeom>
          <a:noFill/>
        </p:spPr>
        <p:txBody>
          <a:bodyPr wrap="square" rtlCol="0">
            <a:spAutoFit/>
          </a:bodyPr>
          <a:lstStyle/>
          <a:p>
            <a:pPr algn="ctr"/>
            <a:r>
              <a:rPr lang="en-SG" sz="600" dirty="0"/>
              <a:t>3</a:t>
            </a:r>
          </a:p>
        </p:txBody>
      </p:sp>
      <p:sp>
        <p:nvSpPr>
          <p:cNvPr id="227" name="TextBox 226">
            <a:extLst>
              <a:ext uri="{FF2B5EF4-FFF2-40B4-BE49-F238E27FC236}">
                <a16:creationId xmlns:a16="http://schemas.microsoft.com/office/drawing/2014/main" id="{12DE08F0-21D6-4528-742A-BB18024FDEFC}"/>
              </a:ext>
            </a:extLst>
          </p:cNvPr>
          <p:cNvSpPr txBox="1"/>
          <p:nvPr/>
        </p:nvSpPr>
        <p:spPr>
          <a:xfrm>
            <a:off x="2587409" y="3500535"/>
            <a:ext cx="227362" cy="184666"/>
          </a:xfrm>
          <a:prstGeom prst="rect">
            <a:avLst/>
          </a:prstGeom>
          <a:noFill/>
        </p:spPr>
        <p:txBody>
          <a:bodyPr wrap="square" rtlCol="0">
            <a:spAutoFit/>
          </a:bodyPr>
          <a:lstStyle/>
          <a:p>
            <a:pPr algn="ctr"/>
            <a:r>
              <a:rPr lang="en-SG" sz="600" dirty="0"/>
              <a:t>2</a:t>
            </a:r>
          </a:p>
        </p:txBody>
      </p:sp>
      <p:sp>
        <p:nvSpPr>
          <p:cNvPr id="228" name="TextBox 227">
            <a:extLst>
              <a:ext uri="{FF2B5EF4-FFF2-40B4-BE49-F238E27FC236}">
                <a16:creationId xmlns:a16="http://schemas.microsoft.com/office/drawing/2014/main" id="{316CD10B-1CCA-FB9C-4758-65DAA5C6116A}"/>
              </a:ext>
            </a:extLst>
          </p:cNvPr>
          <p:cNvSpPr txBox="1"/>
          <p:nvPr/>
        </p:nvSpPr>
        <p:spPr>
          <a:xfrm>
            <a:off x="2359159" y="3500535"/>
            <a:ext cx="227362" cy="184666"/>
          </a:xfrm>
          <a:prstGeom prst="rect">
            <a:avLst/>
          </a:prstGeom>
          <a:noFill/>
        </p:spPr>
        <p:txBody>
          <a:bodyPr wrap="square" rtlCol="0">
            <a:spAutoFit/>
          </a:bodyPr>
          <a:lstStyle/>
          <a:p>
            <a:pPr algn="ctr"/>
            <a:r>
              <a:rPr lang="en-SG" sz="600" dirty="0"/>
              <a:t>1</a:t>
            </a:r>
          </a:p>
        </p:txBody>
      </p:sp>
      <p:sp>
        <p:nvSpPr>
          <p:cNvPr id="229" name="TextBox 228">
            <a:extLst>
              <a:ext uri="{FF2B5EF4-FFF2-40B4-BE49-F238E27FC236}">
                <a16:creationId xmlns:a16="http://schemas.microsoft.com/office/drawing/2014/main" id="{BFD1C86B-1F94-4256-1E5A-99D9B1588715}"/>
              </a:ext>
            </a:extLst>
          </p:cNvPr>
          <p:cNvSpPr txBox="1"/>
          <p:nvPr/>
        </p:nvSpPr>
        <p:spPr>
          <a:xfrm>
            <a:off x="2130909" y="3500535"/>
            <a:ext cx="227362" cy="184666"/>
          </a:xfrm>
          <a:prstGeom prst="rect">
            <a:avLst/>
          </a:prstGeom>
          <a:noFill/>
        </p:spPr>
        <p:txBody>
          <a:bodyPr wrap="square" rtlCol="0">
            <a:spAutoFit/>
          </a:bodyPr>
          <a:lstStyle/>
          <a:p>
            <a:pPr algn="ctr"/>
            <a:r>
              <a:rPr lang="en-SG" sz="600" dirty="0"/>
              <a:t>0</a:t>
            </a:r>
          </a:p>
        </p:txBody>
      </p:sp>
      <p:sp>
        <p:nvSpPr>
          <p:cNvPr id="230" name="Rectangle 229">
            <a:extLst>
              <a:ext uri="{FF2B5EF4-FFF2-40B4-BE49-F238E27FC236}">
                <a16:creationId xmlns:a16="http://schemas.microsoft.com/office/drawing/2014/main" id="{D1F103CA-971B-FD07-B7ED-9A7CB89C3638}"/>
              </a:ext>
            </a:extLst>
          </p:cNvPr>
          <p:cNvSpPr/>
          <p:nvPr/>
        </p:nvSpPr>
        <p:spPr>
          <a:xfrm>
            <a:off x="2357523" y="3653559"/>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31" name="Rectangle 230">
            <a:extLst>
              <a:ext uri="{FF2B5EF4-FFF2-40B4-BE49-F238E27FC236}">
                <a16:creationId xmlns:a16="http://schemas.microsoft.com/office/drawing/2014/main" id="{A53C2D6D-7A98-0480-FB24-EC2AFC82C488}"/>
              </a:ext>
            </a:extLst>
          </p:cNvPr>
          <p:cNvSpPr/>
          <p:nvPr/>
        </p:nvSpPr>
        <p:spPr>
          <a:xfrm>
            <a:off x="2130157" y="3653559"/>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32" name="Rectangle 231">
            <a:extLst>
              <a:ext uri="{FF2B5EF4-FFF2-40B4-BE49-F238E27FC236}">
                <a16:creationId xmlns:a16="http://schemas.microsoft.com/office/drawing/2014/main" id="{E033BC11-F5C2-52F0-D01B-FCF8B433F48D}"/>
              </a:ext>
            </a:extLst>
          </p:cNvPr>
          <p:cNvSpPr/>
          <p:nvPr/>
        </p:nvSpPr>
        <p:spPr>
          <a:xfrm>
            <a:off x="3039127" y="365355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33" name="Rectangle 232">
            <a:extLst>
              <a:ext uri="{FF2B5EF4-FFF2-40B4-BE49-F238E27FC236}">
                <a16:creationId xmlns:a16="http://schemas.microsoft.com/office/drawing/2014/main" id="{78C8F9A4-8E94-5611-9218-6CD467C35C2A}"/>
              </a:ext>
            </a:extLst>
          </p:cNvPr>
          <p:cNvSpPr/>
          <p:nvPr/>
        </p:nvSpPr>
        <p:spPr>
          <a:xfrm>
            <a:off x="2812589" y="365355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34" name="Rectangle 233">
            <a:extLst>
              <a:ext uri="{FF2B5EF4-FFF2-40B4-BE49-F238E27FC236}">
                <a16:creationId xmlns:a16="http://schemas.microsoft.com/office/drawing/2014/main" id="{1DE3D5C5-BC85-62B9-850A-810F7AC0C14C}"/>
              </a:ext>
            </a:extLst>
          </p:cNvPr>
          <p:cNvSpPr/>
          <p:nvPr/>
        </p:nvSpPr>
        <p:spPr>
          <a:xfrm>
            <a:off x="2584644" y="365355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37" name="Rectangle 236">
            <a:extLst>
              <a:ext uri="{FF2B5EF4-FFF2-40B4-BE49-F238E27FC236}">
                <a16:creationId xmlns:a16="http://schemas.microsoft.com/office/drawing/2014/main" id="{C998ABDD-6E93-C79F-977F-AFC2B819385E}"/>
              </a:ext>
            </a:extLst>
          </p:cNvPr>
          <p:cNvSpPr/>
          <p:nvPr/>
        </p:nvSpPr>
        <p:spPr>
          <a:xfrm>
            <a:off x="3377405" y="2755369"/>
            <a:ext cx="227362" cy="247709"/>
          </a:xfrm>
          <a:prstGeom prst="rect">
            <a:avLst/>
          </a:prstGeom>
          <a:solidFill>
            <a:srgbClr val="D6E7CF"/>
          </a:solidFill>
          <a:ln w="9525">
            <a:solidFill>
              <a:srgbClr val="87B66C"/>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B</a:t>
            </a:r>
          </a:p>
        </p:txBody>
      </p:sp>
      <p:sp>
        <p:nvSpPr>
          <p:cNvPr id="236" name="Rectangle 235">
            <a:extLst>
              <a:ext uri="{FF2B5EF4-FFF2-40B4-BE49-F238E27FC236}">
                <a16:creationId xmlns:a16="http://schemas.microsoft.com/office/drawing/2014/main" id="{CC611FCB-D99C-B28C-7014-3A80C8A2D8F8}"/>
              </a:ext>
            </a:extLst>
          </p:cNvPr>
          <p:cNvSpPr/>
          <p:nvPr/>
        </p:nvSpPr>
        <p:spPr>
          <a:xfrm>
            <a:off x="3375712" y="2755369"/>
            <a:ext cx="227362" cy="247709"/>
          </a:xfrm>
          <a:prstGeom prst="rect">
            <a:avLst/>
          </a:prstGeom>
          <a:solidFill>
            <a:srgbClr val="F1DAA1"/>
          </a:solidFill>
          <a:ln w="9525">
            <a:solidFill>
              <a:srgbClr val="DDA62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C</a:t>
            </a:r>
          </a:p>
        </p:txBody>
      </p:sp>
      <p:sp>
        <p:nvSpPr>
          <p:cNvPr id="238" name="Rectangle 237">
            <a:extLst>
              <a:ext uri="{FF2B5EF4-FFF2-40B4-BE49-F238E27FC236}">
                <a16:creationId xmlns:a16="http://schemas.microsoft.com/office/drawing/2014/main" id="{7D0B878A-F466-E71A-6BDE-63EE7CE234B7}"/>
              </a:ext>
            </a:extLst>
          </p:cNvPr>
          <p:cNvSpPr/>
          <p:nvPr/>
        </p:nvSpPr>
        <p:spPr>
          <a:xfrm>
            <a:off x="3375712" y="2756956"/>
            <a:ext cx="227362" cy="247709"/>
          </a:xfrm>
          <a:prstGeom prst="rect">
            <a:avLst/>
          </a:prstGeom>
          <a:solidFill>
            <a:srgbClr val="D6E7CF"/>
          </a:solidFill>
          <a:ln w="9525">
            <a:solidFill>
              <a:srgbClr val="87B66C"/>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D</a:t>
            </a:r>
          </a:p>
        </p:txBody>
      </p:sp>
      <p:sp>
        <p:nvSpPr>
          <p:cNvPr id="239" name="Rectangle 238">
            <a:extLst>
              <a:ext uri="{FF2B5EF4-FFF2-40B4-BE49-F238E27FC236}">
                <a16:creationId xmlns:a16="http://schemas.microsoft.com/office/drawing/2014/main" id="{8F4F0C74-963C-6DF1-D407-E264237F826C}"/>
              </a:ext>
            </a:extLst>
          </p:cNvPr>
          <p:cNvSpPr/>
          <p:nvPr/>
        </p:nvSpPr>
        <p:spPr>
          <a:xfrm>
            <a:off x="3375712" y="2755369"/>
            <a:ext cx="227362" cy="247709"/>
          </a:xfrm>
          <a:prstGeom prst="rect">
            <a:avLst/>
          </a:prstGeom>
          <a:solidFill>
            <a:srgbClr val="F1DAA1"/>
          </a:solidFill>
          <a:ln w="9525">
            <a:solidFill>
              <a:srgbClr val="DDA62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E</a:t>
            </a:r>
          </a:p>
        </p:txBody>
      </p:sp>
      <p:sp>
        <p:nvSpPr>
          <p:cNvPr id="209" name="Rectangle 208">
            <a:extLst>
              <a:ext uri="{FF2B5EF4-FFF2-40B4-BE49-F238E27FC236}">
                <a16:creationId xmlns:a16="http://schemas.microsoft.com/office/drawing/2014/main" id="{8E7DD269-5256-DC62-8CB0-3D39AB8676D7}"/>
              </a:ext>
            </a:extLst>
          </p:cNvPr>
          <p:cNvSpPr/>
          <p:nvPr/>
        </p:nvSpPr>
        <p:spPr>
          <a:xfrm>
            <a:off x="3378336" y="2755369"/>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F</a:t>
            </a:r>
          </a:p>
        </p:txBody>
      </p:sp>
    </p:spTree>
    <p:extLst>
      <p:ext uri="{BB962C8B-B14F-4D97-AF65-F5344CB8AC3E}">
        <p14:creationId xmlns:p14="http://schemas.microsoft.com/office/powerpoint/2010/main" val="3270192744"/>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par>
                                <p:cTn id="15" presetID="42" presetClass="path" presetSubtype="0" accel="50000" decel="50000" fill="hold" grpId="1" nodeType="withEffect">
                                  <p:stCondLst>
                                    <p:cond delay="0"/>
                                  </p:stCondLst>
                                  <p:childTnLst>
                                    <p:animMotion origin="layout" path="M -0.00034 -0.00031 L -0.13628 -0.00031 " pathEditMode="relative" rAng="0" ptsTypes="AA">
                                      <p:cBhvr>
                                        <p:cTn id="16" dur="500" fill="hold"/>
                                        <p:tgtEl>
                                          <p:spTgt spid="208"/>
                                        </p:tgtEl>
                                        <p:attrNameLst>
                                          <p:attrName>ppt_x</p:attrName>
                                          <p:attrName>ppt_y</p:attrName>
                                        </p:attrNameLst>
                                      </p:cBhvr>
                                      <p:rCtr x="-6806" y="0"/>
                                    </p:animMotion>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37"/>
                                        </p:tgtEl>
                                        <p:attrNameLst>
                                          <p:attrName>style.visibility</p:attrName>
                                        </p:attrNameLst>
                                      </p:cBhvr>
                                      <p:to>
                                        <p:strVal val="visible"/>
                                      </p:to>
                                    </p:set>
                                  </p:childTnLst>
                                </p:cTn>
                              </p:par>
                              <p:par>
                                <p:cTn id="20" presetID="50" presetClass="path" presetSubtype="0" accel="50000" decel="50000" fill="hold" grpId="1" nodeType="withEffect">
                                  <p:stCondLst>
                                    <p:cond delay="0"/>
                                  </p:stCondLst>
                                  <p:childTnLst>
                                    <p:animMotion origin="layout" path="M -8.33333E-7 3.45679E-6 L -0.06875 3.45679E-6 C -0.09965 3.45679E-6 -0.1375 0.02376 -0.1375 0.04352 L -0.1375 0.08734 " pathEditMode="relative" rAng="0" ptsTypes="AAAA">
                                      <p:cBhvr>
                                        <p:cTn id="21" dur="500" fill="hold"/>
                                        <p:tgtEl>
                                          <p:spTgt spid="237"/>
                                        </p:tgtEl>
                                        <p:attrNameLst>
                                          <p:attrName>ppt_x</p:attrName>
                                          <p:attrName>ppt_y</p:attrName>
                                        </p:attrNameLst>
                                      </p:cBhvr>
                                      <p:rCtr x="-6875" y="4352"/>
                                    </p:animMotion>
                                  </p:childTnLst>
                                </p:cTn>
                              </p:par>
                            </p:childTnLst>
                          </p:cTn>
                        </p:par>
                        <p:par>
                          <p:cTn id="22" fill="hold">
                            <p:stCondLst>
                              <p:cond delay="1000"/>
                            </p:stCondLst>
                            <p:childTnLst>
                              <p:par>
                                <p:cTn id="23" presetID="1" presetClass="entr" presetSubtype="0" fill="hold" grpId="1" nodeType="afterEffect">
                                  <p:stCondLst>
                                    <p:cond delay="0"/>
                                  </p:stCondLst>
                                  <p:childTnLst>
                                    <p:set>
                                      <p:cBhvr>
                                        <p:cTn id="24" dur="1" fill="hold">
                                          <p:stCondLst>
                                            <p:cond delay="0"/>
                                          </p:stCondLst>
                                        </p:cTn>
                                        <p:tgtEl>
                                          <p:spTgt spid="236"/>
                                        </p:tgtEl>
                                        <p:attrNameLst>
                                          <p:attrName>style.visibility</p:attrName>
                                        </p:attrNameLst>
                                      </p:cBhvr>
                                      <p:to>
                                        <p:strVal val="visible"/>
                                      </p:to>
                                    </p:set>
                                  </p:childTnLst>
                                </p:cTn>
                              </p:par>
                              <p:par>
                                <p:cTn id="25" presetID="50" presetClass="path" presetSubtype="0" accel="50000" decel="50000" fill="hold" grpId="0" nodeType="withEffect">
                                  <p:stCondLst>
                                    <p:cond delay="0"/>
                                  </p:stCondLst>
                                  <p:childTnLst>
                                    <p:animMotion origin="layout" path="M 2.77778E-6 3.45679E-6 L -0.06806 3.45679E-6 C -0.09844 3.45679E-6 -0.13594 0.04814 -0.13594 0.08734 L -0.13594 0.17469 " pathEditMode="relative" rAng="0" ptsTypes="AAAA">
                                      <p:cBhvr>
                                        <p:cTn id="26" dur="500" fill="hold"/>
                                        <p:tgtEl>
                                          <p:spTgt spid="236"/>
                                        </p:tgtEl>
                                        <p:attrNameLst>
                                          <p:attrName>ppt_x</p:attrName>
                                          <p:attrName>ppt_y</p:attrName>
                                        </p:attrNameLst>
                                      </p:cBhvr>
                                      <p:rCtr x="-6806" y="8735"/>
                                    </p:animMotion>
                                  </p:childTnLst>
                                </p:cTn>
                              </p:par>
                            </p:childTnLst>
                          </p:cTn>
                        </p:par>
                        <p:par>
                          <p:cTn id="27" fill="hold">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238"/>
                                        </p:tgtEl>
                                        <p:attrNameLst>
                                          <p:attrName>style.visibility</p:attrName>
                                        </p:attrNameLst>
                                      </p:cBhvr>
                                      <p:to>
                                        <p:strVal val="visible"/>
                                      </p:to>
                                    </p:set>
                                  </p:childTnLst>
                                </p:cTn>
                              </p:par>
                              <p:par>
                                <p:cTn id="30" presetID="50" presetClass="path" presetSubtype="0" accel="50000" decel="50000" fill="hold" grpId="1" nodeType="withEffect">
                                  <p:stCondLst>
                                    <p:cond delay="0"/>
                                  </p:stCondLst>
                                  <p:childTnLst>
                                    <p:animMotion origin="layout" path="M 2.77778E-6 4.81481E-6 L -0.05643 4.81481E-6 C -0.08177 4.81481E-6 -0.11233 0.02376 -0.11233 0.04351 L -0.11233 0.08703 " pathEditMode="relative" rAng="0" ptsTypes="AAAA">
                                      <p:cBhvr>
                                        <p:cTn id="31" dur="500" fill="hold"/>
                                        <p:tgtEl>
                                          <p:spTgt spid="238"/>
                                        </p:tgtEl>
                                        <p:attrNameLst>
                                          <p:attrName>ppt_x</p:attrName>
                                          <p:attrName>ppt_y</p:attrName>
                                        </p:attrNameLst>
                                      </p:cBhvr>
                                      <p:rCtr x="-5625" y="4352"/>
                                    </p:animMotion>
                                  </p:childTnLst>
                                </p:cTn>
                              </p:par>
                            </p:childTnLst>
                          </p:cTn>
                        </p:par>
                        <p:par>
                          <p:cTn id="32" fill="hold">
                            <p:stCondLst>
                              <p:cond delay="2000"/>
                            </p:stCondLst>
                            <p:childTnLst>
                              <p:par>
                                <p:cTn id="33" presetID="1" presetClass="entr" presetSubtype="0" fill="hold" grpId="1" nodeType="afterEffect">
                                  <p:stCondLst>
                                    <p:cond delay="0"/>
                                  </p:stCondLst>
                                  <p:childTnLst>
                                    <p:set>
                                      <p:cBhvr>
                                        <p:cTn id="34" dur="1" fill="hold">
                                          <p:stCondLst>
                                            <p:cond delay="0"/>
                                          </p:stCondLst>
                                        </p:cTn>
                                        <p:tgtEl>
                                          <p:spTgt spid="239"/>
                                        </p:tgtEl>
                                        <p:attrNameLst>
                                          <p:attrName>style.visibility</p:attrName>
                                        </p:attrNameLst>
                                      </p:cBhvr>
                                      <p:to>
                                        <p:strVal val="visible"/>
                                      </p:to>
                                    </p:set>
                                  </p:childTnLst>
                                </p:cTn>
                              </p:par>
                              <p:par>
                                <p:cTn id="35" presetID="50" presetClass="path" presetSubtype="0" accel="50000" decel="50000" fill="hold" grpId="0" nodeType="withEffect">
                                  <p:stCondLst>
                                    <p:cond delay="0"/>
                                  </p:stCondLst>
                                  <p:childTnLst>
                                    <p:animMotion origin="layout" path="M 2.77778E-6 3.45679E-6 L -0.05573 3.45679E-6 C -0.08073 3.45679E-6 -0.11163 0.04722 -0.11163 0.08703 L -0.11163 0.17469 " pathEditMode="relative" rAng="0" ptsTypes="AAAA">
                                      <p:cBhvr>
                                        <p:cTn id="36" dur="500" fill="hold"/>
                                        <p:tgtEl>
                                          <p:spTgt spid="239"/>
                                        </p:tgtEl>
                                        <p:attrNameLst>
                                          <p:attrName>ppt_x</p:attrName>
                                          <p:attrName>ppt_y</p:attrName>
                                        </p:attrNameLst>
                                      </p:cBhvr>
                                      <p:rCtr x="-5590" y="8735"/>
                                    </p:animMotion>
                                  </p:childTnLst>
                                </p:cTn>
                              </p:par>
                            </p:childTnLst>
                          </p:cTn>
                        </p:par>
                        <p:par>
                          <p:cTn id="37" fill="hold">
                            <p:stCondLst>
                              <p:cond delay="2500"/>
                            </p:stCondLst>
                            <p:childTnLst>
                              <p:par>
                                <p:cTn id="38" presetID="1" presetClass="entr" presetSubtype="0" fill="hold" grpId="0" nodeType="afterEffect">
                                  <p:stCondLst>
                                    <p:cond delay="0"/>
                                  </p:stCondLst>
                                  <p:childTnLst>
                                    <p:set>
                                      <p:cBhvr>
                                        <p:cTn id="39" dur="1" fill="hold">
                                          <p:stCondLst>
                                            <p:cond delay="0"/>
                                          </p:stCondLst>
                                        </p:cTn>
                                        <p:tgtEl>
                                          <p:spTgt spid="209"/>
                                        </p:tgtEl>
                                        <p:attrNameLst>
                                          <p:attrName>style.visibility</p:attrName>
                                        </p:attrNameLst>
                                      </p:cBhvr>
                                      <p:to>
                                        <p:strVal val="visible"/>
                                      </p:to>
                                    </p:set>
                                  </p:childTnLst>
                                </p:cTn>
                              </p:par>
                              <p:par>
                                <p:cTn id="40" presetID="42" presetClass="path" presetSubtype="0" accel="50000" decel="50000" fill="hold" grpId="1" nodeType="withEffect">
                                  <p:stCondLst>
                                    <p:cond delay="0"/>
                                  </p:stCondLst>
                                  <p:childTnLst>
                                    <p:animMotion origin="layout" path="M 0.00035 -0.00031 L -0.11146 -0.00031 " pathEditMode="relative" rAng="0" ptsTypes="AA">
                                      <p:cBhvr>
                                        <p:cTn id="41" dur="500" fill="hold"/>
                                        <p:tgtEl>
                                          <p:spTgt spid="209"/>
                                        </p:tgtEl>
                                        <p:attrNameLst>
                                          <p:attrName>ppt_x</p:attrName>
                                          <p:attrName>ppt_y</p:attrName>
                                        </p:attrNameLst>
                                      </p:cBhvr>
                                      <p:rCtr x="-55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208" grpId="0" animBg="1"/>
      <p:bldP spid="208" grpId="1" animBg="1"/>
      <p:bldP spid="237" grpId="0" animBg="1"/>
      <p:bldP spid="237" grpId="1" animBg="1"/>
      <p:bldP spid="236" grpId="0" animBg="1"/>
      <p:bldP spid="236" grpId="1" animBg="1"/>
      <p:bldP spid="238" grpId="0" animBg="1"/>
      <p:bldP spid="238" grpId="1" animBg="1"/>
      <p:bldP spid="239" grpId="0" animBg="1"/>
      <p:bldP spid="239" grpId="1" animBg="1"/>
      <p:bldP spid="209" grpId="0" animBg="1"/>
      <p:bldP spid="20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ABCE31F9-1B94-512D-E3A0-C4AF207530ED}"/>
            </a:ext>
          </a:extLst>
        </p:cNvPr>
        <p:cNvGrpSpPr/>
        <p:nvPr/>
      </p:nvGrpSpPr>
      <p:grpSpPr>
        <a:xfrm>
          <a:off x="0" y="0"/>
          <a:ext cx="0" cy="0"/>
          <a:chOff x="0" y="0"/>
          <a:chExt cx="0" cy="0"/>
        </a:xfrm>
      </p:grpSpPr>
      <p:sp>
        <p:nvSpPr>
          <p:cNvPr id="207" name="Google Shape;207;p30">
            <a:extLst>
              <a:ext uri="{FF2B5EF4-FFF2-40B4-BE49-F238E27FC236}">
                <a16:creationId xmlns:a16="http://schemas.microsoft.com/office/drawing/2014/main" id="{E9174BE0-7A88-46A0-BB9D-ED808A3DF856}"/>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81D7B2F1-5833-F46A-5A3B-3AB400634563}"/>
              </a:ext>
            </a:extLst>
          </p:cNvPr>
          <p:cNvSpPr/>
          <p:nvPr/>
        </p:nvSpPr>
        <p:spPr>
          <a:xfrm>
            <a:off x="4572000" y="601116"/>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79E36850-66D3-E123-6237-CCF7A220B278}"/>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Research Gaps</a:t>
            </a:r>
            <a:endParaRPr sz="2500" dirty="0">
              <a:solidFill>
                <a:schemeClr val="lt1"/>
              </a:solidFill>
              <a:latin typeface="AvenirNext LT Pro Bold" panose="020B0804020202020204" pitchFamily="34" charset="0"/>
            </a:endParaRPr>
          </a:p>
        </p:txBody>
      </p:sp>
      <p:grpSp>
        <p:nvGrpSpPr>
          <p:cNvPr id="2" name="Group 1">
            <a:extLst>
              <a:ext uri="{FF2B5EF4-FFF2-40B4-BE49-F238E27FC236}">
                <a16:creationId xmlns:a16="http://schemas.microsoft.com/office/drawing/2014/main" id="{6D671BF4-B82D-0CE5-ED95-68781A26CCCD}"/>
              </a:ext>
            </a:extLst>
          </p:cNvPr>
          <p:cNvGrpSpPr/>
          <p:nvPr/>
        </p:nvGrpSpPr>
        <p:grpSpPr>
          <a:xfrm>
            <a:off x="0" y="4712400"/>
            <a:ext cx="9144000" cy="577800"/>
            <a:chOff x="0" y="4712400"/>
            <a:chExt cx="9144000" cy="577800"/>
          </a:xfrm>
        </p:grpSpPr>
        <p:sp>
          <p:nvSpPr>
            <p:cNvPr id="4" name="Rectangle 3">
              <a:extLst>
                <a:ext uri="{FF2B5EF4-FFF2-40B4-BE49-F238E27FC236}">
                  <a16:creationId xmlns:a16="http://schemas.microsoft.com/office/drawing/2014/main" id="{BA85F389-E334-068B-5476-D0F3A68F7C28}"/>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Google Shape;146;p26">
              <a:extLst>
                <a:ext uri="{FF2B5EF4-FFF2-40B4-BE49-F238E27FC236}">
                  <a16:creationId xmlns:a16="http://schemas.microsoft.com/office/drawing/2014/main" id="{0E26F106-3E84-098D-2A43-A329F48B63D8}"/>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7" name="Rectangle 6">
              <a:extLst>
                <a:ext uri="{FF2B5EF4-FFF2-40B4-BE49-F238E27FC236}">
                  <a16:creationId xmlns:a16="http://schemas.microsoft.com/office/drawing/2014/main" id="{FA8A5039-3CA8-A7D6-7789-478F094C07B2}"/>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sp>
        <p:nvSpPr>
          <p:cNvPr id="35" name="Google Shape;206;p30">
            <a:extLst>
              <a:ext uri="{FF2B5EF4-FFF2-40B4-BE49-F238E27FC236}">
                <a16:creationId xmlns:a16="http://schemas.microsoft.com/office/drawing/2014/main" id="{C31A5796-71FF-E809-BE98-B0487B939C9A}"/>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Single Partition → Ordering → Speech Context</a:t>
            </a:r>
          </a:p>
          <a:p>
            <a:pPr algn="l">
              <a:buFont typeface="Arial" panose="020B0604020202020204" pitchFamily="34" charset="0"/>
              <a:buChar char="•"/>
            </a:pPr>
            <a:endParaRPr lang="en-GB" sz="1800" b="1" dirty="0">
              <a:latin typeface="Avenir Next LT Pro" panose="020B050402020202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Multiple Partitions → </a:t>
            </a:r>
            <a:br>
              <a:rPr lang="en-GB" sz="1800" b="1" dirty="0">
                <a:latin typeface="Avenir Next LT Pro" panose="020B0504020202020204" pitchFamily="34" charset="0"/>
                <a:ea typeface="Calibri" panose="020F0502020204030204" pitchFamily="34" charset="0"/>
                <a:cs typeface="Calibri" panose="020F0502020204030204" pitchFamily="34" charset="0"/>
              </a:rPr>
            </a:br>
            <a:r>
              <a:rPr lang="en-GB" sz="1800" b="1" dirty="0">
                <a:latin typeface="Avenir Next LT Pro" panose="020B0504020202020204" pitchFamily="34" charset="0"/>
                <a:ea typeface="Calibri" panose="020F0502020204030204" pitchFamily="34" charset="0"/>
                <a:cs typeface="Calibri" panose="020F0502020204030204" pitchFamily="34" charset="0"/>
              </a:rPr>
              <a:t>High Throughput → Unordered</a:t>
            </a:r>
          </a:p>
          <a:p>
            <a:pPr algn="l">
              <a:buFont typeface="Arial" panose="020B0604020202020204" pitchFamily="34" charset="0"/>
              <a:buChar char="•"/>
            </a:pPr>
            <a:endParaRPr lang="en-GB" sz="1800" b="1" dirty="0">
              <a:latin typeface="Avenir Next LT Pro" panose="020B050402020202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1800" b="1" dirty="0">
                <a:latin typeface="Avenir Next LT Pro" panose="020B0504020202020204" pitchFamily="34" charset="0"/>
                <a:ea typeface="Calibri" panose="020F0502020204030204" pitchFamily="34" charset="0"/>
                <a:cs typeface="Calibri" panose="020F0502020204030204" pitchFamily="34" charset="0"/>
              </a:rPr>
              <a:t>Unable</a:t>
            </a:r>
            <a:r>
              <a:rPr lang="en-GB" sz="1800" dirty="0">
                <a:latin typeface="Avenir Next LT Pro" panose="020B0504020202020204" pitchFamily="34" charset="0"/>
                <a:ea typeface="Calibri" panose="020F0502020204030204" pitchFamily="34" charset="0"/>
                <a:cs typeface="Calibri" panose="020F0502020204030204" pitchFamily="34" charset="0"/>
              </a:rPr>
              <a:t> to use partitions for </a:t>
            </a:r>
            <a:r>
              <a:rPr lang="en-GB" sz="1800" b="1" dirty="0">
                <a:latin typeface="Avenir Next LT Pro" panose="020B0504020202020204" pitchFamily="34" charset="0"/>
                <a:ea typeface="Calibri" panose="020F0502020204030204" pitchFamily="34" charset="0"/>
                <a:cs typeface="Calibri" panose="020F0502020204030204" pitchFamily="34" charset="0"/>
              </a:rPr>
              <a:t>higher throughput</a:t>
            </a:r>
          </a:p>
          <a:p>
            <a:pPr algn="l">
              <a:buFont typeface="Arial" panose="020B0604020202020204" pitchFamily="34" charset="0"/>
              <a:buChar char="•"/>
            </a:pPr>
            <a:endParaRPr lang="en-GB" sz="1800" b="1" dirty="0">
              <a:latin typeface="Avenir Next LT Pro" panose="020B0504020202020204" pitchFamily="34" charset="0"/>
              <a:ea typeface="Calibri" panose="020F0502020204030204" pitchFamily="34" charset="0"/>
              <a:cs typeface="Calibri" panose="020F0502020204030204" pitchFamily="34" charset="0"/>
            </a:endParaRPr>
          </a:p>
        </p:txBody>
      </p:sp>
      <p:sp>
        <p:nvSpPr>
          <p:cNvPr id="36" name="Subtitle 3">
            <a:extLst>
              <a:ext uri="{FF2B5EF4-FFF2-40B4-BE49-F238E27FC236}">
                <a16:creationId xmlns:a16="http://schemas.microsoft.com/office/drawing/2014/main" id="{5884C0B6-9231-73EC-F33B-D98672924D61}"/>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12</a:t>
            </a:r>
          </a:p>
        </p:txBody>
      </p:sp>
      <p:sp>
        <p:nvSpPr>
          <p:cNvPr id="27" name="Rectangle: Rounded Corners 26">
            <a:extLst>
              <a:ext uri="{FF2B5EF4-FFF2-40B4-BE49-F238E27FC236}">
                <a16:creationId xmlns:a16="http://schemas.microsoft.com/office/drawing/2014/main" id="{614C75F2-E97D-65F6-4D30-0BD801C2E00A}"/>
              </a:ext>
            </a:extLst>
          </p:cNvPr>
          <p:cNvSpPr/>
          <p:nvPr/>
        </p:nvSpPr>
        <p:spPr>
          <a:xfrm>
            <a:off x="1342496" y="2313067"/>
            <a:ext cx="2019349" cy="1801733"/>
          </a:xfrm>
          <a:prstGeom prst="roundRect">
            <a:avLst>
              <a:gd name="adj" fmla="val 3607"/>
            </a:avLst>
          </a:prstGeom>
          <a:noFill/>
          <a:ln w="19050" cap="flat" cmpd="sng" algn="ctr">
            <a:solidFill>
              <a:schemeClr val="accent2"/>
            </a:solidFill>
            <a:prstDash val="solid"/>
          </a:ln>
          <a:effectLst/>
        </p:spPr>
        <p:txBody>
          <a:bodyPr rtlCol="0" anchor="t"/>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SG" sz="1000" b="1" i="0" u="none" strike="noStrike" kern="0" cap="none" spc="0" normalizeH="0" baseline="0" noProof="0" dirty="0">
                <a:ln>
                  <a:noFill/>
                </a:ln>
                <a:solidFill>
                  <a:srgbClr val="000000"/>
                </a:solidFill>
                <a:effectLst/>
                <a:uLnTx/>
                <a:uFillTx/>
                <a:latin typeface="Arial"/>
                <a:ea typeface="+mn-ea"/>
                <a:cs typeface="+mn-cs"/>
              </a:rPr>
              <a:t>Topic</a:t>
            </a:r>
          </a:p>
        </p:txBody>
      </p:sp>
      <p:grpSp>
        <p:nvGrpSpPr>
          <p:cNvPr id="30" name="Group 29">
            <a:extLst>
              <a:ext uri="{FF2B5EF4-FFF2-40B4-BE49-F238E27FC236}">
                <a16:creationId xmlns:a16="http://schemas.microsoft.com/office/drawing/2014/main" id="{1DFE2113-8069-E4A1-CED5-EC799616E0BE}"/>
              </a:ext>
            </a:extLst>
          </p:cNvPr>
          <p:cNvGrpSpPr/>
          <p:nvPr/>
        </p:nvGrpSpPr>
        <p:grpSpPr>
          <a:xfrm>
            <a:off x="3623540" y="2666493"/>
            <a:ext cx="1007224" cy="426955"/>
            <a:chOff x="464127" y="1551711"/>
            <a:chExt cx="1821874" cy="512619"/>
          </a:xfrm>
        </p:grpSpPr>
        <p:sp>
          <p:nvSpPr>
            <p:cNvPr id="31" name="Rectangle: Rounded Corners 30">
              <a:extLst>
                <a:ext uri="{FF2B5EF4-FFF2-40B4-BE49-F238E27FC236}">
                  <a16:creationId xmlns:a16="http://schemas.microsoft.com/office/drawing/2014/main" id="{727F4182-8746-9AD3-3576-97BB4E4E6418}"/>
                </a:ext>
              </a:extLst>
            </p:cNvPr>
            <p:cNvSpPr/>
            <p:nvPr/>
          </p:nvSpPr>
          <p:spPr>
            <a:xfrm>
              <a:off x="464127" y="1551711"/>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33" name="Picture 32">
              <a:extLst>
                <a:ext uri="{FF2B5EF4-FFF2-40B4-BE49-F238E27FC236}">
                  <a16:creationId xmlns:a16="http://schemas.microsoft.com/office/drawing/2014/main" id="{5F638110-1E9A-0418-5F8A-DCB219C834A7}"/>
                </a:ext>
              </a:extLst>
            </p:cNvPr>
            <p:cNvPicPr>
              <a:picLocks noChangeAspect="1"/>
            </p:cNvPicPr>
            <p:nvPr/>
          </p:nvPicPr>
          <p:blipFill>
            <a:blip r:embed="rId3"/>
            <a:stretch>
              <a:fillRect/>
            </a:stretch>
          </p:blipFill>
          <p:spPr>
            <a:xfrm>
              <a:off x="1889720" y="1611306"/>
              <a:ext cx="396281" cy="396281"/>
            </a:xfrm>
            <a:prstGeom prst="rect">
              <a:avLst/>
            </a:prstGeom>
          </p:spPr>
        </p:pic>
      </p:grpSp>
      <p:grpSp>
        <p:nvGrpSpPr>
          <p:cNvPr id="34" name="Group 33">
            <a:extLst>
              <a:ext uri="{FF2B5EF4-FFF2-40B4-BE49-F238E27FC236}">
                <a16:creationId xmlns:a16="http://schemas.microsoft.com/office/drawing/2014/main" id="{3F791EF3-29A3-8C0B-75E5-CE4E51F5A76E}"/>
              </a:ext>
            </a:extLst>
          </p:cNvPr>
          <p:cNvGrpSpPr/>
          <p:nvPr/>
        </p:nvGrpSpPr>
        <p:grpSpPr>
          <a:xfrm>
            <a:off x="336838" y="2707656"/>
            <a:ext cx="719992" cy="344629"/>
            <a:chOff x="4467170" y="3719946"/>
            <a:chExt cx="1170707" cy="512619"/>
          </a:xfrm>
          <a:solidFill>
            <a:srgbClr val="FCC00D">
              <a:lumMod val="20000"/>
              <a:lumOff val="80000"/>
            </a:srgbClr>
          </a:solidFill>
        </p:grpSpPr>
        <p:sp>
          <p:nvSpPr>
            <p:cNvPr id="46" name="Rectangle: Rounded Corners 45">
              <a:extLst>
                <a:ext uri="{FF2B5EF4-FFF2-40B4-BE49-F238E27FC236}">
                  <a16:creationId xmlns:a16="http://schemas.microsoft.com/office/drawing/2014/main" id="{1C614275-0335-3B3A-AE04-E69D6F1B491D}"/>
                </a:ext>
              </a:extLst>
            </p:cNvPr>
            <p:cNvSpPr/>
            <p:nvPr/>
          </p:nvSpPr>
          <p:spPr>
            <a:xfrm>
              <a:off x="446717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Worker</a:t>
              </a:r>
            </a:p>
          </p:txBody>
        </p:sp>
        <p:pic>
          <p:nvPicPr>
            <p:cNvPr id="48" name="Picture 47">
              <a:extLst>
                <a:ext uri="{FF2B5EF4-FFF2-40B4-BE49-F238E27FC236}">
                  <a16:creationId xmlns:a16="http://schemas.microsoft.com/office/drawing/2014/main" id="{0033785A-2832-CFED-089A-C7AB69CBF541}"/>
                </a:ext>
              </a:extLst>
            </p:cNvPr>
            <p:cNvPicPr>
              <a:picLocks noChangeAspect="1"/>
            </p:cNvPicPr>
            <p:nvPr/>
          </p:nvPicPr>
          <p:blipFill>
            <a:blip r:embed="rId4"/>
            <a:stretch>
              <a:fillRect/>
            </a:stretch>
          </p:blipFill>
          <p:spPr>
            <a:xfrm>
              <a:off x="5174839" y="3750425"/>
              <a:ext cx="409752" cy="409753"/>
            </a:xfrm>
            <a:prstGeom prst="rect">
              <a:avLst/>
            </a:prstGeom>
            <a:noFill/>
            <a:ln>
              <a:noFill/>
            </a:ln>
          </p:spPr>
        </p:pic>
      </p:grpSp>
      <p:sp>
        <p:nvSpPr>
          <p:cNvPr id="50" name="TextBox 49">
            <a:extLst>
              <a:ext uri="{FF2B5EF4-FFF2-40B4-BE49-F238E27FC236}">
                <a16:creationId xmlns:a16="http://schemas.microsoft.com/office/drawing/2014/main" id="{37A99809-5ED1-525D-966C-8F02D32752A3}"/>
              </a:ext>
            </a:extLst>
          </p:cNvPr>
          <p:cNvSpPr txBox="1"/>
          <p:nvPr/>
        </p:nvSpPr>
        <p:spPr>
          <a:xfrm>
            <a:off x="1340076" y="2756861"/>
            <a:ext cx="803171" cy="246221"/>
          </a:xfrm>
          <a:prstGeom prst="rect">
            <a:avLst/>
          </a:prstGeom>
          <a:noFill/>
        </p:spPr>
        <p:txBody>
          <a:bodyPr wrap="square" rtlCol="0">
            <a:spAutoFit/>
          </a:bodyPr>
          <a:lstStyle/>
          <a:p>
            <a:r>
              <a:rPr lang="en-SG" sz="1000" b="1" dirty="0"/>
              <a:t>Partition 1</a:t>
            </a:r>
          </a:p>
        </p:txBody>
      </p:sp>
      <p:sp>
        <p:nvSpPr>
          <p:cNvPr id="51" name="TextBox 50">
            <a:extLst>
              <a:ext uri="{FF2B5EF4-FFF2-40B4-BE49-F238E27FC236}">
                <a16:creationId xmlns:a16="http://schemas.microsoft.com/office/drawing/2014/main" id="{DFA5C33D-C879-C5F9-6895-79E45024492E}"/>
              </a:ext>
            </a:extLst>
          </p:cNvPr>
          <p:cNvSpPr txBox="1"/>
          <p:nvPr/>
        </p:nvSpPr>
        <p:spPr>
          <a:xfrm>
            <a:off x="3041966" y="2602349"/>
            <a:ext cx="227362" cy="184666"/>
          </a:xfrm>
          <a:prstGeom prst="rect">
            <a:avLst/>
          </a:prstGeom>
          <a:noFill/>
        </p:spPr>
        <p:txBody>
          <a:bodyPr wrap="square" rtlCol="0">
            <a:spAutoFit/>
          </a:bodyPr>
          <a:lstStyle/>
          <a:p>
            <a:pPr algn="ctr"/>
            <a:r>
              <a:rPr lang="en-SG" sz="600" dirty="0"/>
              <a:t>4</a:t>
            </a:r>
          </a:p>
        </p:txBody>
      </p:sp>
      <p:sp>
        <p:nvSpPr>
          <p:cNvPr id="61" name="TextBox 60">
            <a:extLst>
              <a:ext uri="{FF2B5EF4-FFF2-40B4-BE49-F238E27FC236}">
                <a16:creationId xmlns:a16="http://schemas.microsoft.com/office/drawing/2014/main" id="{64FE5ABB-C3DA-B6EA-5557-A660C561AAE1}"/>
              </a:ext>
            </a:extLst>
          </p:cNvPr>
          <p:cNvSpPr txBox="1"/>
          <p:nvPr/>
        </p:nvSpPr>
        <p:spPr>
          <a:xfrm>
            <a:off x="2813718" y="2602349"/>
            <a:ext cx="227362" cy="184666"/>
          </a:xfrm>
          <a:prstGeom prst="rect">
            <a:avLst/>
          </a:prstGeom>
          <a:noFill/>
        </p:spPr>
        <p:txBody>
          <a:bodyPr wrap="square" rtlCol="0">
            <a:spAutoFit/>
          </a:bodyPr>
          <a:lstStyle/>
          <a:p>
            <a:pPr algn="ctr"/>
            <a:r>
              <a:rPr lang="en-SG" sz="600" dirty="0"/>
              <a:t>3</a:t>
            </a:r>
          </a:p>
        </p:txBody>
      </p:sp>
      <p:sp>
        <p:nvSpPr>
          <p:cNvPr id="62" name="TextBox 61">
            <a:extLst>
              <a:ext uri="{FF2B5EF4-FFF2-40B4-BE49-F238E27FC236}">
                <a16:creationId xmlns:a16="http://schemas.microsoft.com/office/drawing/2014/main" id="{F90DAC37-FBE4-23C2-572E-719096C32E1A}"/>
              </a:ext>
            </a:extLst>
          </p:cNvPr>
          <p:cNvSpPr txBox="1"/>
          <p:nvPr/>
        </p:nvSpPr>
        <p:spPr>
          <a:xfrm>
            <a:off x="2585468" y="2602349"/>
            <a:ext cx="227362" cy="184666"/>
          </a:xfrm>
          <a:prstGeom prst="rect">
            <a:avLst/>
          </a:prstGeom>
          <a:noFill/>
        </p:spPr>
        <p:txBody>
          <a:bodyPr wrap="square" rtlCol="0">
            <a:spAutoFit/>
          </a:bodyPr>
          <a:lstStyle/>
          <a:p>
            <a:pPr algn="ctr"/>
            <a:r>
              <a:rPr lang="en-SG" sz="600" dirty="0"/>
              <a:t>2</a:t>
            </a:r>
          </a:p>
        </p:txBody>
      </p:sp>
      <p:sp>
        <p:nvSpPr>
          <p:cNvPr id="63" name="TextBox 62">
            <a:extLst>
              <a:ext uri="{FF2B5EF4-FFF2-40B4-BE49-F238E27FC236}">
                <a16:creationId xmlns:a16="http://schemas.microsoft.com/office/drawing/2014/main" id="{B9829766-9E89-93B1-2BD8-863F482696A1}"/>
              </a:ext>
            </a:extLst>
          </p:cNvPr>
          <p:cNvSpPr txBox="1"/>
          <p:nvPr/>
        </p:nvSpPr>
        <p:spPr>
          <a:xfrm>
            <a:off x="2357218" y="2602349"/>
            <a:ext cx="227362" cy="184666"/>
          </a:xfrm>
          <a:prstGeom prst="rect">
            <a:avLst/>
          </a:prstGeom>
          <a:noFill/>
        </p:spPr>
        <p:txBody>
          <a:bodyPr wrap="square" rtlCol="0">
            <a:spAutoFit/>
          </a:bodyPr>
          <a:lstStyle/>
          <a:p>
            <a:pPr algn="ctr"/>
            <a:r>
              <a:rPr lang="en-SG" sz="600" dirty="0"/>
              <a:t>1</a:t>
            </a:r>
          </a:p>
        </p:txBody>
      </p:sp>
      <p:sp>
        <p:nvSpPr>
          <p:cNvPr id="192" name="TextBox 191">
            <a:extLst>
              <a:ext uri="{FF2B5EF4-FFF2-40B4-BE49-F238E27FC236}">
                <a16:creationId xmlns:a16="http://schemas.microsoft.com/office/drawing/2014/main" id="{A9870BC0-0CAF-AB5E-F7B2-CB048B77A7DA}"/>
              </a:ext>
            </a:extLst>
          </p:cNvPr>
          <p:cNvSpPr txBox="1"/>
          <p:nvPr/>
        </p:nvSpPr>
        <p:spPr>
          <a:xfrm>
            <a:off x="2128968" y="2602349"/>
            <a:ext cx="227362" cy="184666"/>
          </a:xfrm>
          <a:prstGeom prst="rect">
            <a:avLst/>
          </a:prstGeom>
          <a:noFill/>
        </p:spPr>
        <p:txBody>
          <a:bodyPr wrap="square" rtlCol="0">
            <a:spAutoFit/>
          </a:bodyPr>
          <a:lstStyle/>
          <a:p>
            <a:pPr algn="ctr"/>
            <a:r>
              <a:rPr lang="en-SG" sz="600" dirty="0"/>
              <a:t>0</a:t>
            </a:r>
          </a:p>
        </p:txBody>
      </p:sp>
      <p:cxnSp>
        <p:nvCxnSpPr>
          <p:cNvPr id="193" name="Straight Arrow Connector 192">
            <a:extLst>
              <a:ext uri="{FF2B5EF4-FFF2-40B4-BE49-F238E27FC236}">
                <a16:creationId xmlns:a16="http://schemas.microsoft.com/office/drawing/2014/main" id="{06A9888E-323E-6AAB-5862-C9EE318EA2C4}"/>
              </a:ext>
            </a:extLst>
          </p:cNvPr>
          <p:cNvCxnSpPr>
            <a:cxnSpLocks/>
            <a:stCxn id="46" idx="3"/>
            <a:endCxn id="50" idx="1"/>
          </p:cNvCxnSpPr>
          <p:nvPr/>
        </p:nvCxnSpPr>
        <p:spPr>
          <a:xfrm>
            <a:off x="1056830" y="2879971"/>
            <a:ext cx="28324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5" name="Rectangle 194">
            <a:extLst>
              <a:ext uri="{FF2B5EF4-FFF2-40B4-BE49-F238E27FC236}">
                <a16:creationId xmlns:a16="http://schemas.microsoft.com/office/drawing/2014/main" id="{661E07B5-0404-680F-42ED-ADCEAA03E71D}"/>
              </a:ext>
            </a:extLst>
          </p:cNvPr>
          <p:cNvSpPr/>
          <p:nvPr/>
        </p:nvSpPr>
        <p:spPr>
          <a:xfrm>
            <a:off x="2355582"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F</a:t>
            </a:r>
          </a:p>
        </p:txBody>
      </p:sp>
      <p:sp>
        <p:nvSpPr>
          <p:cNvPr id="196" name="Rectangle 195">
            <a:extLst>
              <a:ext uri="{FF2B5EF4-FFF2-40B4-BE49-F238E27FC236}">
                <a16:creationId xmlns:a16="http://schemas.microsoft.com/office/drawing/2014/main" id="{D1D5872C-4671-3B61-E98B-C9FE184C02E9}"/>
              </a:ext>
            </a:extLst>
          </p:cNvPr>
          <p:cNvSpPr/>
          <p:nvPr/>
        </p:nvSpPr>
        <p:spPr>
          <a:xfrm>
            <a:off x="2128216" y="2755373"/>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A</a:t>
            </a:r>
          </a:p>
        </p:txBody>
      </p:sp>
      <p:sp>
        <p:nvSpPr>
          <p:cNvPr id="197" name="Rectangle 196">
            <a:extLst>
              <a:ext uri="{FF2B5EF4-FFF2-40B4-BE49-F238E27FC236}">
                <a16:creationId xmlns:a16="http://schemas.microsoft.com/office/drawing/2014/main" id="{FE37F730-F795-A325-67FF-F707DF91C9BB}"/>
              </a:ext>
            </a:extLst>
          </p:cNvPr>
          <p:cNvSpPr/>
          <p:nvPr/>
        </p:nvSpPr>
        <p:spPr>
          <a:xfrm>
            <a:off x="3037186"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198" name="Rectangle 197">
            <a:extLst>
              <a:ext uri="{FF2B5EF4-FFF2-40B4-BE49-F238E27FC236}">
                <a16:creationId xmlns:a16="http://schemas.microsoft.com/office/drawing/2014/main" id="{9580C489-F913-7C13-8DE9-E4E2CA0BF2D3}"/>
              </a:ext>
            </a:extLst>
          </p:cNvPr>
          <p:cNvSpPr/>
          <p:nvPr/>
        </p:nvSpPr>
        <p:spPr>
          <a:xfrm>
            <a:off x="2810648"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06" name="Rectangle 205">
            <a:extLst>
              <a:ext uri="{FF2B5EF4-FFF2-40B4-BE49-F238E27FC236}">
                <a16:creationId xmlns:a16="http://schemas.microsoft.com/office/drawing/2014/main" id="{E837ED01-1470-5468-00EC-B169E4F1E26A}"/>
              </a:ext>
            </a:extLst>
          </p:cNvPr>
          <p:cNvSpPr/>
          <p:nvPr/>
        </p:nvSpPr>
        <p:spPr>
          <a:xfrm>
            <a:off x="2582703" y="2755371"/>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cxnSp>
        <p:nvCxnSpPr>
          <p:cNvPr id="212" name="Straight Connector 211">
            <a:extLst>
              <a:ext uri="{FF2B5EF4-FFF2-40B4-BE49-F238E27FC236}">
                <a16:creationId xmlns:a16="http://schemas.microsoft.com/office/drawing/2014/main" id="{025089BE-0730-7276-5B16-B1A6B12F9725}"/>
              </a:ext>
            </a:extLst>
          </p:cNvPr>
          <p:cNvCxnSpPr>
            <a:cxnSpLocks/>
          </p:cNvCxnSpPr>
          <p:nvPr/>
        </p:nvCxnSpPr>
        <p:spPr>
          <a:xfrm>
            <a:off x="1334760" y="2562272"/>
            <a:ext cx="202708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A32F8E66-7413-D289-352B-BC71762F7995}"/>
              </a:ext>
            </a:extLst>
          </p:cNvPr>
          <p:cNvSpPr txBox="1"/>
          <p:nvPr/>
        </p:nvSpPr>
        <p:spPr>
          <a:xfrm>
            <a:off x="1332695" y="3204437"/>
            <a:ext cx="803171" cy="246221"/>
          </a:xfrm>
          <a:prstGeom prst="rect">
            <a:avLst/>
          </a:prstGeom>
          <a:noFill/>
        </p:spPr>
        <p:txBody>
          <a:bodyPr wrap="square" rtlCol="0">
            <a:spAutoFit/>
          </a:bodyPr>
          <a:lstStyle/>
          <a:p>
            <a:r>
              <a:rPr lang="en-SG" sz="1000" b="1" dirty="0"/>
              <a:t>Partition 2</a:t>
            </a:r>
          </a:p>
        </p:txBody>
      </p:sp>
      <p:sp>
        <p:nvSpPr>
          <p:cNvPr id="214" name="TextBox 213">
            <a:extLst>
              <a:ext uri="{FF2B5EF4-FFF2-40B4-BE49-F238E27FC236}">
                <a16:creationId xmlns:a16="http://schemas.microsoft.com/office/drawing/2014/main" id="{061B0812-BB21-D309-724C-AAA4E5BAEC5D}"/>
              </a:ext>
            </a:extLst>
          </p:cNvPr>
          <p:cNvSpPr txBox="1"/>
          <p:nvPr/>
        </p:nvSpPr>
        <p:spPr>
          <a:xfrm>
            <a:off x="3034585" y="3049925"/>
            <a:ext cx="227362" cy="184666"/>
          </a:xfrm>
          <a:prstGeom prst="rect">
            <a:avLst/>
          </a:prstGeom>
          <a:noFill/>
        </p:spPr>
        <p:txBody>
          <a:bodyPr wrap="square" rtlCol="0">
            <a:spAutoFit/>
          </a:bodyPr>
          <a:lstStyle/>
          <a:p>
            <a:pPr algn="ctr"/>
            <a:r>
              <a:rPr lang="en-SG" sz="600" dirty="0"/>
              <a:t>4</a:t>
            </a:r>
          </a:p>
        </p:txBody>
      </p:sp>
      <p:sp>
        <p:nvSpPr>
          <p:cNvPr id="215" name="TextBox 214">
            <a:extLst>
              <a:ext uri="{FF2B5EF4-FFF2-40B4-BE49-F238E27FC236}">
                <a16:creationId xmlns:a16="http://schemas.microsoft.com/office/drawing/2014/main" id="{078D9EF4-B0F1-FD09-1343-35D5DE2A03AC}"/>
              </a:ext>
            </a:extLst>
          </p:cNvPr>
          <p:cNvSpPr txBox="1"/>
          <p:nvPr/>
        </p:nvSpPr>
        <p:spPr>
          <a:xfrm>
            <a:off x="2806337" y="3049925"/>
            <a:ext cx="227362" cy="184666"/>
          </a:xfrm>
          <a:prstGeom prst="rect">
            <a:avLst/>
          </a:prstGeom>
          <a:noFill/>
        </p:spPr>
        <p:txBody>
          <a:bodyPr wrap="square" rtlCol="0">
            <a:spAutoFit/>
          </a:bodyPr>
          <a:lstStyle/>
          <a:p>
            <a:pPr algn="ctr"/>
            <a:r>
              <a:rPr lang="en-SG" sz="600" dirty="0"/>
              <a:t>3</a:t>
            </a:r>
          </a:p>
        </p:txBody>
      </p:sp>
      <p:sp>
        <p:nvSpPr>
          <p:cNvPr id="216" name="TextBox 215">
            <a:extLst>
              <a:ext uri="{FF2B5EF4-FFF2-40B4-BE49-F238E27FC236}">
                <a16:creationId xmlns:a16="http://schemas.microsoft.com/office/drawing/2014/main" id="{F8C4A6E4-2393-8765-0766-03ACEA66D87C}"/>
              </a:ext>
            </a:extLst>
          </p:cNvPr>
          <p:cNvSpPr txBox="1"/>
          <p:nvPr/>
        </p:nvSpPr>
        <p:spPr>
          <a:xfrm>
            <a:off x="2578087" y="3049925"/>
            <a:ext cx="227362" cy="184666"/>
          </a:xfrm>
          <a:prstGeom prst="rect">
            <a:avLst/>
          </a:prstGeom>
          <a:noFill/>
        </p:spPr>
        <p:txBody>
          <a:bodyPr wrap="square" rtlCol="0">
            <a:spAutoFit/>
          </a:bodyPr>
          <a:lstStyle/>
          <a:p>
            <a:pPr algn="ctr"/>
            <a:r>
              <a:rPr lang="en-SG" sz="600" dirty="0"/>
              <a:t>2</a:t>
            </a:r>
          </a:p>
        </p:txBody>
      </p:sp>
      <p:sp>
        <p:nvSpPr>
          <p:cNvPr id="217" name="TextBox 216">
            <a:extLst>
              <a:ext uri="{FF2B5EF4-FFF2-40B4-BE49-F238E27FC236}">
                <a16:creationId xmlns:a16="http://schemas.microsoft.com/office/drawing/2014/main" id="{E8B5E6C8-0E3E-C673-EFBA-85B906BD23AA}"/>
              </a:ext>
            </a:extLst>
          </p:cNvPr>
          <p:cNvSpPr txBox="1"/>
          <p:nvPr/>
        </p:nvSpPr>
        <p:spPr>
          <a:xfrm>
            <a:off x="2349837" y="3049925"/>
            <a:ext cx="227362" cy="184666"/>
          </a:xfrm>
          <a:prstGeom prst="rect">
            <a:avLst/>
          </a:prstGeom>
          <a:noFill/>
        </p:spPr>
        <p:txBody>
          <a:bodyPr wrap="square" rtlCol="0">
            <a:spAutoFit/>
          </a:bodyPr>
          <a:lstStyle/>
          <a:p>
            <a:pPr algn="ctr"/>
            <a:r>
              <a:rPr lang="en-SG" sz="600" dirty="0"/>
              <a:t>1</a:t>
            </a:r>
          </a:p>
        </p:txBody>
      </p:sp>
      <p:sp>
        <p:nvSpPr>
          <p:cNvPr id="218" name="TextBox 217">
            <a:extLst>
              <a:ext uri="{FF2B5EF4-FFF2-40B4-BE49-F238E27FC236}">
                <a16:creationId xmlns:a16="http://schemas.microsoft.com/office/drawing/2014/main" id="{3BE32251-B901-096F-0247-29DA747A2BA5}"/>
              </a:ext>
            </a:extLst>
          </p:cNvPr>
          <p:cNvSpPr txBox="1"/>
          <p:nvPr/>
        </p:nvSpPr>
        <p:spPr>
          <a:xfrm>
            <a:off x="2121587" y="3049925"/>
            <a:ext cx="227362" cy="184666"/>
          </a:xfrm>
          <a:prstGeom prst="rect">
            <a:avLst/>
          </a:prstGeom>
          <a:noFill/>
        </p:spPr>
        <p:txBody>
          <a:bodyPr wrap="square" rtlCol="0">
            <a:spAutoFit/>
          </a:bodyPr>
          <a:lstStyle/>
          <a:p>
            <a:pPr algn="ctr"/>
            <a:r>
              <a:rPr lang="en-SG" sz="600" dirty="0"/>
              <a:t>0</a:t>
            </a:r>
          </a:p>
        </p:txBody>
      </p:sp>
      <p:sp>
        <p:nvSpPr>
          <p:cNvPr id="219" name="Rectangle 218">
            <a:extLst>
              <a:ext uri="{FF2B5EF4-FFF2-40B4-BE49-F238E27FC236}">
                <a16:creationId xmlns:a16="http://schemas.microsoft.com/office/drawing/2014/main" id="{75AF6B22-8978-0782-D035-FE05F295C172}"/>
              </a:ext>
            </a:extLst>
          </p:cNvPr>
          <p:cNvSpPr/>
          <p:nvPr/>
        </p:nvSpPr>
        <p:spPr>
          <a:xfrm>
            <a:off x="2348201" y="3202949"/>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D</a:t>
            </a:r>
          </a:p>
        </p:txBody>
      </p:sp>
      <p:sp>
        <p:nvSpPr>
          <p:cNvPr id="220" name="Rectangle 219">
            <a:extLst>
              <a:ext uri="{FF2B5EF4-FFF2-40B4-BE49-F238E27FC236}">
                <a16:creationId xmlns:a16="http://schemas.microsoft.com/office/drawing/2014/main" id="{E574F90B-6E6A-AFF0-C5BF-3C11F8C1DBEB}"/>
              </a:ext>
            </a:extLst>
          </p:cNvPr>
          <p:cNvSpPr/>
          <p:nvPr/>
        </p:nvSpPr>
        <p:spPr>
          <a:xfrm>
            <a:off x="2120835" y="3202949"/>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B</a:t>
            </a:r>
          </a:p>
        </p:txBody>
      </p:sp>
      <p:sp>
        <p:nvSpPr>
          <p:cNvPr id="221" name="Rectangle 220">
            <a:extLst>
              <a:ext uri="{FF2B5EF4-FFF2-40B4-BE49-F238E27FC236}">
                <a16:creationId xmlns:a16="http://schemas.microsoft.com/office/drawing/2014/main" id="{4FA96AF2-ECC7-FD71-95ED-0493A8D9944B}"/>
              </a:ext>
            </a:extLst>
          </p:cNvPr>
          <p:cNvSpPr/>
          <p:nvPr/>
        </p:nvSpPr>
        <p:spPr>
          <a:xfrm>
            <a:off x="3029805" y="320294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22" name="Rectangle 221">
            <a:extLst>
              <a:ext uri="{FF2B5EF4-FFF2-40B4-BE49-F238E27FC236}">
                <a16:creationId xmlns:a16="http://schemas.microsoft.com/office/drawing/2014/main" id="{DF434CD9-65CD-D2C5-870C-A045C52ABFD0}"/>
              </a:ext>
            </a:extLst>
          </p:cNvPr>
          <p:cNvSpPr/>
          <p:nvPr/>
        </p:nvSpPr>
        <p:spPr>
          <a:xfrm>
            <a:off x="2803267" y="320294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23" name="Rectangle 222">
            <a:extLst>
              <a:ext uri="{FF2B5EF4-FFF2-40B4-BE49-F238E27FC236}">
                <a16:creationId xmlns:a16="http://schemas.microsoft.com/office/drawing/2014/main" id="{4B2DCD67-0CB7-42E6-9461-3D07E37587D3}"/>
              </a:ext>
            </a:extLst>
          </p:cNvPr>
          <p:cNvSpPr/>
          <p:nvPr/>
        </p:nvSpPr>
        <p:spPr>
          <a:xfrm>
            <a:off x="2575322" y="320294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24" name="TextBox 223">
            <a:extLst>
              <a:ext uri="{FF2B5EF4-FFF2-40B4-BE49-F238E27FC236}">
                <a16:creationId xmlns:a16="http://schemas.microsoft.com/office/drawing/2014/main" id="{C4031C96-77D9-1C21-1BF0-179BED2D1FC3}"/>
              </a:ext>
            </a:extLst>
          </p:cNvPr>
          <p:cNvSpPr txBox="1"/>
          <p:nvPr/>
        </p:nvSpPr>
        <p:spPr>
          <a:xfrm>
            <a:off x="1342017" y="3655047"/>
            <a:ext cx="803171" cy="246221"/>
          </a:xfrm>
          <a:prstGeom prst="rect">
            <a:avLst/>
          </a:prstGeom>
          <a:noFill/>
        </p:spPr>
        <p:txBody>
          <a:bodyPr wrap="square" rtlCol="0">
            <a:spAutoFit/>
          </a:bodyPr>
          <a:lstStyle/>
          <a:p>
            <a:r>
              <a:rPr lang="en-SG" sz="1000" b="1" dirty="0"/>
              <a:t>Partition 3</a:t>
            </a:r>
          </a:p>
        </p:txBody>
      </p:sp>
      <p:sp>
        <p:nvSpPr>
          <p:cNvPr id="225" name="TextBox 224">
            <a:extLst>
              <a:ext uri="{FF2B5EF4-FFF2-40B4-BE49-F238E27FC236}">
                <a16:creationId xmlns:a16="http://schemas.microsoft.com/office/drawing/2014/main" id="{09DA8931-09B5-F815-F6C3-1D8267C29F48}"/>
              </a:ext>
            </a:extLst>
          </p:cNvPr>
          <p:cNvSpPr txBox="1"/>
          <p:nvPr/>
        </p:nvSpPr>
        <p:spPr>
          <a:xfrm>
            <a:off x="3043907" y="3500535"/>
            <a:ext cx="227362" cy="184666"/>
          </a:xfrm>
          <a:prstGeom prst="rect">
            <a:avLst/>
          </a:prstGeom>
          <a:noFill/>
        </p:spPr>
        <p:txBody>
          <a:bodyPr wrap="square" rtlCol="0">
            <a:spAutoFit/>
          </a:bodyPr>
          <a:lstStyle/>
          <a:p>
            <a:pPr algn="ctr"/>
            <a:r>
              <a:rPr lang="en-SG" sz="600" dirty="0"/>
              <a:t>4</a:t>
            </a:r>
          </a:p>
        </p:txBody>
      </p:sp>
      <p:sp>
        <p:nvSpPr>
          <p:cNvPr id="226" name="TextBox 225">
            <a:extLst>
              <a:ext uri="{FF2B5EF4-FFF2-40B4-BE49-F238E27FC236}">
                <a16:creationId xmlns:a16="http://schemas.microsoft.com/office/drawing/2014/main" id="{94318488-619C-2EE2-0C08-36B1FD1330A6}"/>
              </a:ext>
            </a:extLst>
          </p:cNvPr>
          <p:cNvSpPr txBox="1"/>
          <p:nvPr/>
        </p:nvSpPr>
        <p:spPr>
          <a:xfrm>
            <a:off x="2815659" y="3500535"/>
            <a:ext cx="227362" cy="184666"/>
          </a:xfrm>
          <a:prstGeom prst="rect">
            <a:avLst/>
          </a:prstGeom>
          <a:noFill/>
        </p:spPr>
        <p:txBody>
          <a:bodyPr wrap="square" rtlCol="0">
            <a:spAutoFit/>
          </a:bodyPr>
          <a:lstStyle/>
          <a:p>
            <a:pPr algn="ctr"/>
            <a:r>
              <a:rPr lang="en-SG" sz="600" dirty="0"/>
              <a:t>3</a:t>
            </a:r>
          </a:p>
        </p:txBody>
      </p:sp>
      <p:sp>
        <p:nvSpPr>
          <p:cNvPr id="227" name="TextBox 226">
            <a:extLst>
              <a:ext uri="{FF2B5EF4-FFF2-40B4-BE49-F238E27FC236}">
                <a16:creationId xmlns:a16="http://schemas.microsoft.com/office/drawing/2014/main" id="{DCCF1437-4FE5-9FD2-5EDD-A4DB84C6ECF5}"/>
              </a:ext>
            </a:extLst>
          </p:cNvPr>
          <p:cNvSpPr txBox="1"/>
          <p:nvPr/>
        </p:nvSpPr>
        <p:spPr>
          <a:xfrm>
            <a:off x="2587409" y="3500535"/>
            <a:ext cx="227362" cy="184666"/>
          </a:xfrm>
          <a:prstGeom prst="rect">
            <a:avLst/>
          </a:prstGeom>
          <a:noFill/>
        </p:spPr>
        <p:txBody>
          <a:bodyPr wrap="square" rtlCol="0">
            <a:spAutoFit/>
          </a:bodyPr>
          <a:lstStyle/>
          <a:p>
            <a:pPr algn="ctr"/>
            <a:r>
              <a:rPr lang="en-SG" sz="600" dirty="0"/>
              <a:t>2</a:t>
            </a:r>
          </a:p>
        </p:txBody>
      </p:sp>
      <p:sp>
        <p:nvSpPr>
          <p:cNvPr id="228" name="TextBox 227">
            <a:extLst>
              <a:ext uri="{FF2B5EF4-FFF2-40B4-BE49-F238E27FC236}">
                <a16:creationId xmlns:a16="http://schemas.microsoft.com/office/drawing/2014/main" id="{E3AC08BC-3370-1456-D64F-EA5229CBA37A}"/>
              </a:ext>
            </a:extLst>
          </p:cNvPr>
          <p:cNvSpPr txBox="1"/>
          <p:nvPr/>
        </p:nvSpPr>
        <p:spPr>
          <a:xfrm>
            <a:off x="2359159" y="3500535"/>
            <a:ext cx="227362" cy="184666"/>
          </a:xfrm>
          <a:prstGeom prst="rect">
            <a:avLst/>
          </a:prstGeom>
          <a:noFill/>
        </p:spPr>
        <p:txBody>
          <a:bodyPr wrap="square" rtlCol="0">
            <a:spAutoFit/>
          </a:bodyPr>
          <a:lstStyle/>
          <a:p>
            <a:pPr algn="ctr"/>
            <a:r>
              <a:rPr lang="en-SG" sz="600" dirty="0"/>
              <a:t>1</a:t>
            </a:r>
          </a:p>
        </p:txBody>
      </p:sp>
      <p:sp>
        <p:nvSpPr>
          <p:cNvPr id="229" name="TextBox 228">
            <a:extLst>
              <a:ext uri="{FF2B5EF4-FFF2-40B4-BE49-F238E27FC236}">
                <a16:creationId xmlns:a16="http://schemas.microsoft.com/office/drawing/2014/main" id="{87F1E134-76F7-7F31-EABE-BA3EF5A3EC8D}"/>
              </a:ext>
            </a:extLst>
          </p:cNvPr>
          <p:cNvSpPr txBox="1"/>
          <p:nvPr/>
        </p:nvSpPr>
        <p:spPr>
          <a:xfrm>
            <a:off x="2130909" y="3500535"/>
            <a:ext cx="227362" cy="184666"/>
          </a:xfrm>
          <a:prstGeom prst="rect">
            <a:avLst/>
          </a:prstGeom>
          <a:noFill/>
        </p:spPr>
        <p:txBody>
          <a:bodyPr wrap="square" rtlCol="0">
            <a:spAutoFit/>
          </a:bodyPr>
          <a:lstStyle/>
          <a:p>
            <a:pPr algn="ctr"/>
            <a:r>
              <a:rPr lang="en-SG" sz="600" dirty="0"/>
              <a:t>0</a:t>
            </a:r>
          </a:p>
        </p:txBody>
      </p:sp>
      <p:sp>
        <p:nvSpPr>
          <p:cNvPr id="230" name="Rectangle 229">
            <a:extLst>
              <a:ext uri="{FF2B5EF4-FFF2-40B4-BE49-F238E27FC236}">
                <a16:creationId xmlns:a16="http://schemas.microsoft.com/office/drawing/2014/main" id="{9B83472C-5179-F004-4D8A-68A93ED7B1B2}"/>
              </a:ext>
            </a:extLst>
          </p:cNvPr>
          <p:cNvSpPr/>
          <p:nvPr/>
        </p:nvSpPr>
        <p:spPr>
          <a:xfrm>
            <a:off x="2357523" y="3653559"/>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E</a:t>
            </a:r>
          </a:p>
        </p:txBody>
      </p:sp>
      <p:sp>
        <p:nvSpPr>
          <p:cNvPr id="231" name="Rectangle 230">
            <a:extLst>
              <a:ext uri="{FF2B5EF4-FFF2-40B4-BE49-F238E27FC236}">
                <a16:creationId xmlns:a16="http://schemas.microsoft.com/office/drawing/2014/main" id="{F5EE918A-ED58-AC4A-4C06-D791133F8790}"/>
              </a:ext>
            </a:extLst>
          </p:cNvPr>
          <p:cNvSpPr/>
          <p:nvPr/>
        </p:nvSpPr>
        <p:spPr>
          <a:xfrm>
            <a:off x="2130157" y="3653559"/>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C</a:t>
            </a:r>
          </a:p>
        </p:txBody>
      </p:sp>
      <p:sp>
        <p:nvSpPr>
          <p:cNvPr id="232" name="Rectangle 231">
            <a:extLst>
              <a:ext uri="{FF2B5EF4-FFF2-40B4-BE49-F238E27FC236}">
                <a16:creationId xmlns:a16="http://schemas.microsoft.com/office/drawing/2014/main" id="{702DD647-BE92-338F-168F-83FB3AEB94EA}"/>
              </a:ext>
            </a:extLst>
          </p:cNvPr>
          <p:cNvSpPr/>
          <p:nvPr/>
        </p:nvSpPr>
        <p:spPr>
          <a:xfrm>
            <a:off x="3039127" y="365355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33" name="Rectangle 232">
            <a:extLst>
              <a:ext uri="{FF2B5EF4-FFF2-40B4-BE49-F238E27FC236}">
                <a16:creationId xmlns:a16="http://schemas.microsoft.com/office/drawing/2014/main" id="{A9BFDD0A-28B5-970D-82E8-37347F51EA9F}"/>
              </a:ext>
            </a:extLst>
          </p:cNvPr>
          <p:cNvSpPr/>
          <p:nvPr/>
        </p:nvSpPr>
        <p:spPr>
          <a:xfrm>
            <a:off x="2812589" y="365355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234" name="Rectangle 233">
            <a:extLst>
              <a:ext uri="{FF2B5EF4-FFF2-40B4-BE49-F238E27FC236}">
                <a16:creationId xmlns:a16="http://schemas.microsoft.com/office/drawing/2014/main" id="{18E11FE0-1700-1943-6CB1-4E841350FDD9}"/>
              </a:ext>
            </a:extLst>
          </p:cNvPr>
          <p:cNvSpPr/>
          <p:nvPr/>
        </p:nvSpPr>
        <p:spPr>
          <a:xfrm>
            <a:off x="2584644" y="3653557"/>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grpSp>
        <p:nvGrpSpPr>
          <p:cNvPr id="3" name="Group 2">
            <a:extLst>
              <a:ext uri="{FF2B5EF4-FFF2-40B4-BE49-F238E27FC236}">
                <a16:creationId xmlns:a16="http://schemas.microsoft.com/office/drawing/2014/main" id="{77BCDFE6-FA38-0BA2-A606-9C9D4D8EEBDE}"/>
              </a:ext>
            </a:extLst>
          </p:cNvPr>
          <p:cNvGrpSpPr/>
          <p:nvPr/>
        </p:nvGrpSpPr>
        <p:grpSpPr>
          <a:xfrm>
            <a:off x="336838" y="3386284"/>
            <a:ext cx="719992" cy="344629"/>
            <a:chOff x="4467170" y="3719946"/>
            <a:chExt cx="1170707" cy="512619"/>
          </a:xfrm>
          <a:solidFill>
            <a:srgbClr val="FCC00D">
              <a:lumMod val="20000"/>
              <a:lumOff val="80000"/>
            </a:srgbClr>
          </a:solidFill>
        </p:grpSpPr>
        <p:sp>
          <p:nvSpPr>
            <p:cNvPr id="8" name="Rectangle: Rounded Corners 7">
              <a:extLst>
                <a:ext uri="{FF2B5EF4-FFF2-40B4-BE49-F238E27FC236}">
                  <a16:creationId xmlns:a16="http://schemas.microsoft.com/office/drawing/2014/main" id="{CEDCAB21-1F7A-90F8-1FED-49A8F0B93591}"/>
                </a:ext>
              </a:extLst>
            </p:cNvPr>
            <p:cNvSpPr/>
            <p:nvPr/>
          </p:nvSpPr>
          <p:spPr>
            <a:xfrm>
              <a:off x="446717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Worker</a:t>
              </a:r>
            </a:p>
          </p:txBody>
        </p:sp>
        <p:pic>
          <p:nvPicPr>
            <p:cNvPr id="9" name="Picture 8">
              <a:extLst>
                <a:ext uri="{FF2B5EF4-FFF2-40B4-BE49-F238E27FC236}">
                  <a16:creationId xmlns:a16="http://schemas.microsoft.com/office/drawing/2014/main" id="{D798ED03-6CF9-89F9-0621-0B03B3169C38}"/>
                </a:ext>
              </a:extLst>
            </p:cNvPr>
            <p:cNvPicPr>
              <a:picLocks noChangeAspect="1"/>
            </p:cNvPicPr>
            <p:nvPr/>
          </p:nvPicPr>
          <p:blipFill>
            <a:blip r:embed="rId4"/>
            <a:stretch>
              <a:fillRect/>
            </a:stretch>
          </p:blipFill>
          <p:spPr>
            <a:xfrm>
              <a:off x="5174839" y="3750425"/>
              <a:ext cx="409752" cy="409753"/>
            </a:xfrm>
            <a:prstGeom prst="rect">
              <a:avLst/>
            </a:prstGeom>
            <a:noFill/>
            <a:ln>
              <a:noFill/>
            </a:ln>
          </p:spPr>
        </p:pic>
      </p:grpSp>
      <p:cxnSp>
        <p:nvCxnSpPr>
          <p:cNvPr id="11" name="Connector: Elbow 10">
            <a:extLst>
              <a:ext uri="{FF2B5EF4-FFF2-40B4-BE49-F238E27FC236}">
                <a16:creationId xmlns:a16="http://schemas.microsoft.com/office/drawing/2014/main" id="{9866DFD7-2260-EEA6-9469-DC59059DA0D5}"/>
              </a:ext>
            </a:extLst>
          </p:cNvPr>
          <p:cNvCxnSpPr>
            <a:cxnSpLocks/>
            <a:stCxn id="8" idx="3"/>
            <a:endCxn id="213" idx="1"/>
          </p:cNvCxnSpPr>
          <p:nvPr/>
        </p:nvCxnSpPr>
        <p:spPr>
          <a:xfrm flipV="1">
            <a:off x="1056830" y="3327548"/>
            <a:ext cx="275865" cy="231051"/>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C3A38DA6-75A2-E864-D339-48D66157F258}"/>
              </a:ext>
            </a:extLst>
          </p:cNvPr>
          <p:cNvCxnSpPr>
            <a:cxnSpLocks/>
            <a:stCxn id="8" idx="3"/>
            <a:endCxn id="224" idx="1"/>
          </p:cNvCxnSpPr>
          <p:nvPr/>
        </p:nvCxnSpPr>
        <p:spPr>
          <a:xfrm>
            <a:off x="1056830" y="3558599"/>
            <a:ext cx="285187" cy="219559"/>
          </a:xfrm>
          <a:prstGeom prst="bentConnector3">
            <a:avLst>
              <a:gd name="adj1" fmla="val 48887"/>
            </a:avLst>
          </a:prstGeom>
          <a:ln>
            <a:tailEnd type="triangle"/>
          </a:ln>
        </p:spPr>
        <p:style>
          <a:lnRef idx="1">
            <a:schemeClr val="accent2"/>
          </a:lnRef>
          <a:fillRef idx="0">
            <a:schemeClr val="accent2"/>
          </a:fillRef>
          <a:effectRef idx="0">
            <a:schemeClr val="accent2"/>
          </a:effectRef>
          <a:fontRef idx="minor">
            <a:schemeClr val="tx1"/>
          </a:fontRef>
        </p:style>
      </p:cxnSp>
      <p:sp>
        <p:nvSpPr>
          <p:cNvPr id="208" name="Rectangle 207">
            <a:extLst>
              <a:ext uri="{FF2B5EF4-FFF2-40B4-BE49-F238E27FC236}">
                <a16:creationId xmlns:a16="http://schemas.microsoft.com/office/drawing/2014/main" id="{5759A47F-9C87-92C6-CB89-B290B465D64E}"/>
              </a:ext>
            </a:extLst>
          </p:cNvPr>
          <p:cNvSpPr/>
          <p:nvPr/>
        </p:nvSpPr>
        <p:spPr>
          <a:xfrm>
            <a:off x="2127535" y="2753992"/>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A</a:t>
            </a:r>
          </a:p>
        </p:txBody>
      </p:sp>
      <p:sp>
        <p:nvSpPr>
          <p:cNvPr id="237" name="Rectangle 236">
            <a:extLst>
              <a:ext uri="{FF2B5EF4-FFF2-40B4-BE49-F238E27FC236}">
                <a16:creationId xmlns:a16="http://schemas.microsoft.com/office/drawing/2014/main" id="{DE5C8D97-446D-CCD5-4287-394A2AFA0C78}"/>
              </a:ext>
            </a:extLst>
          </p:cNvPr>
          <p:cNvSpPr/>
          <p:nvPr/>
        </p:nvSpPr>
        <p:spPr>
          <a:xfrm>
            <a:off x="2115939" y="3202947"/>
            <a:ext cx="227362" cy="247709"/>
          </a:xfrm>
          <a:prstGeom prst="rect">
            <a:avLst/>
          </a:prstGeom>
          <a:solidFill>
            <a:srgbClr val="D6E7CF"/>
          </a:solidFill>
          <a:ln w="9525">
            <a:solidFill>
              <a:srgbClr val="87B66C"/>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B</a:t>
            </a:r>
          </a:p>
        </p:txBody>
      </p:sp>
      <p:sp>
        <p:nvSpPr>
          <p:cNvPr id="236" name="Rectangle 235">
            <a:extLst>
              <a:ext uri="{FF2B5EF4-FFF2-40B4-BE49-F238E27FC236}">
                <a16:creationId xmlns:a16="http://schemas.microsoft.com/office/drawing/2014/main" id="{A19807D6-2F5A-B23B-A835-05FE66E2D75B}"/>
              </a:ext>
            </a:extLst>
          </p:cNvPr>
          <p:cNvSpPr/>
          <p:nvPr/>
        </p:nvSpPr>
        <p:spPr>
          <a:xfrm>
            <a:off x="2127535" y="3654444"/>
            <a:ext cx="227362" cy="247709"/>
          </a:xfrm>
          <a:prstGeom prst="rect">
            <a:avLst/>
          </a:prstGeom>
          <a:solidFill>
            <a:srgbClr val="F1DAA1"/>
          </a:solidFill>
          <a:ln w="9525">
            <a:solidFill>
              <a:srgbClr val="DDA62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C</a:t>
            </a:r>
          </a:p>
        </p:txBody>
      </p:sp>
      <p:sp>
        <p:nvSpPr>
          <p:cNvPr id="238" name="Rectangle 237">
            <a:extLst>
              <a:ext uri="{FF2B5EF4-FFF2-40B4-BE49-F238E27FC236}">
                <a16:creationId xmlns:a16="http://schemas.microsoft.com/office/drawing/2014/main" id="{845B8D71-892D-6587-E654-EAA37FAF4D29}"/>
              </a:ext>
            </a:extLst>
          </p:cNvPr>
          <p:cNvSpPr/>
          <p:nvPr/>
        </p:nvSpPr>
        <p:spPr>
          <a:xfrm>
            <a:off x="2343301" y="3202947"/>
            <a:ext cx="227362" cy="247709"/>
          </a:xfrm>
          <a:prstGeom prst="rect">
            <a:avLst/>
          </a:prstGeom>
          <a:solidFill>
            <a:srgbClr val="D6E7CF"/>
          </a:solidFill>
          <a:ln w="9525">
            <a:solidFill>
              <a:srgbClr val="87B66C"/>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D</a:t>
            </a:r>
          </a:p>
        </p:txBody>
      </p:sp>
      <p:sp>
        <p:nvSpPr>
          <p:cNvPr id="239" name="Rectangle 238">
            <a:extLst>
              <a:ext uri="{FF2B5EF4-FFF2-40B4-BE49-F238E27FC236}">
                <a16:creationId xmlns:a16="http://schemas.microsoft.com/office/drawing/2014/main" id="{D69BBE86-A636-C586-D87B-14AAA510E0A0}"/>
              </a:ext>
            </a:extLst>
          </p:cNvPr>
          <p:cNvSpPr/>
          <p:nvPr/>
        </p:nvSpPr>
        <p:spPr>
          <a:xfrm>
            <a:off x="2354897" y="3654443"/>
            <a:ext cx="227362" cy="247709"/>
          </a:xfrm>
          <a:prstGeom prst="rect">
            <a:avLst/>
          </a:prstGeom>
          <a:solidFill>
            <a:srgbClr val="F1DAA1"/>
          </a:solidFill>
          <a:ln w="9525">
            <a:solidFill>
              <a:srgbClr val="DDA62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E</a:t>
            </a:r>
          </a:p>
        </p:txBody>
      </p:sp>
      <p:sp>
        <p:nvSpPr>
          <p:cNvPr id="209" name="Rectangle 208">
            <a:extLst>
              <a:ext uri="{FF2B5EF4-FFF2-40B4-BE49-F238E27FC236}">
                <a16:creationId xmlns:a16="http://schemas.microsoft.com/office/drawing/2014/main" id="{C9550774-18F5-B625-CC1E-839FD8F92FE6}"/>
              </a:ext>
            </a:extLst>
          </p:cNvPr>
          <p:cNvSpPr/>
          <p:nvPr/>
        </p:nvSpPr>
        <p:spPr>
          <a:xfrm>
            <a:off x="2354897" y="2753992"/>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F</a:t>
            </a:r>
          </a:p>
        </p:txBody>
      </p:sp>
      <p:sp>
        <p:nvSpPr>
          <p:cNvPr id="20" name="TextBox 19">
            <a:extLst>
              <a:ext uri="{FF2B5EF4-FFF2-40B4-BE49-F238E27FC236}">
                <a16:creationId xmlns:a16="http://schemas.microsoft.com/office/drawing/2014/main" id="{462D98D6-C775-0F16-A0D8-618924AB6710}"/>
              </a:ext>
            </a:extLst>
          </p:cNvPr>
          <p:cNvSpPr txBox="1"/>
          <p:nvPr/>
        </p:nvSpPr>
        <p:spPr>
          <a:xfrm>
            <a:off x="1167057" y="4184521"/>
            <a:ext cx="1050699" cy="400110"/>
          </a:xfrm>
          <a:prstGeom prst="rect">
            <a:avLst/>
          </a:prstGeom>
          <a:noFill/>
        </p:spPr>
        <p:txBody>
          <a:bodyPr wrap="square" rtlCol="0">
            <a:spAutoFit/>
          </a:bodyPr>
          <a:lstStyle/>
          <a:p>
            <a:r>
              <a:rPr lang="en-SG" sz="1000" b="1" dirty="0"/>
              <a:t>Transcription</a:t>
            </a:r>
          </a:p>
          <a:p>
            <a:r>
              <a:rPr lang="en-SG" sz="1000" b="1" dirty="0"/>
              <a:t>Results</a:t>
            </a:r>
          </a:p>
        </p:txBody>
      </p:sp>
      <p:sp>
        <p:nvSpPr>
          <p:cNvPr id="21" name="Rectangle 20">
            <a:extLst>
              <a:ext uri="{FF2B5EF4-FFF2-40B4-BE49-F238E27FC236}">
                <a16:creationId xmlns:a16="http://schemas.microsoft.com/office/drawing/2014/main" id="{07C81F30-1647-4F2A-DBF5-0C38BC334706}"/>
              </a:ext>
            </a:extLst>
          </p:cNvPr>
          <p:cNvSpPr/>
          <p:nvPr/>
        </p:nvSpPr>
        <p:spPr>
          <a:xfrm>
            <a:off x="2135866" y="4219421"/>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A</a:t>
            </a:r>
          </a:p>
        </p:txBody>
      </p:sp>
      <p:sp>
        <p:nvSpPr>
          <p:cNvPr id="22" name="Rectangle 21">
            <a:extLst>
              <a:ext uri="{FF2B5EF4-FFF2-40B4-BE49-F238E27FC236}">
                <a16:creationId xmlns:a16="http://schemas.microsoft.com/office/drawing/2014/main" id="{6E90F4BE-4E29-88ED-E17E-8159105FBB61}"/>
              </a:ext>
            </a:extLst>
          </p:cNvPr>
          <p:cNvSpPr/>
          <p:nvPr/>
        </p:nvSpPr>
        <p:spPr>
          <a:xfrm>
            <a:off x="2363228" y="4219421"/>
            <a:ext cx="227362" cy="247709"/>
          </a:xfrm>
          <a:prstGeom prst="rect">
            <a:avLst/>
          </a:prstGeom>
          <a:solidFill>
            <a:srgbClr val="F1DAA1"/>
          </a:solidFill>
          <a:ln w="9525">
            <a:solidFill>
              <a:srgbClr val="DDA62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C</a:t>
            </a:r>
          </a:p>
        </p:txBody>
      </p:sp>
      <p:sp>
        <p:nvSpPr>
          <p:cNvPr id="23" name="Rectangle 22">
            <a:extLst>
              <a:ext uri="{FF2B5EF4-FFF2-40B4-BE49-F238E27FC236}">
                <a16:creationId xmlns:a16="http://schemas.microsoft.com/office/drawing/2014/main" id="{34608344-053E-E140-38E3-BF1EDDDF0FEF}"/>
              </a:ext>
            </a:extLst>
          </p:cNvPr>
          <p:cNvSpPr/>
          <p:nvPr/>
        </p:nvSpPr>
        <p:spPr>
          <a:xfrm>
            <a:off x="2590910" y="4219420"/>
            <a:ext cx="227362" cy="247709"/>
          </a:xfrm>
          <a:prstGeom prst="rect">
            <a:avLst/>
          </a:prstGeom>
          <a:solidFill>
            <a:srgbClr val="D6E7CF"/>
          </a:solidFill>
          <a:ln w="9525">
            <a:solidFill>
              <a:srgbClr val="87B66C"/>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B</a:t>
            </a:r>
          </a:p>
        </p:txBody>
      </p:sp>
      <p:sp>
        <p:nvSpPr>
          <p:cNvPr id="24" name="Rectangle 23">
            <a:extLst>
              <a:ext uri="{FF2B5EF4-FFF2-40B4-BE49-F238E27FC236}">
                <a16:creationId xmlns:a16="http://schemas.microsoft.com/office/drawing/2014/main" id="{D4D323C1-1D1E-BD94-95EC-F38B1C7FA21C}"/>
              </a:ext>
            </a:extLst>
          </p:cNvPr>
          <p:cNvSpPr/>
          <p:nvPr/>
        </p:nvSpPr>
        <p:spPr>
          <a:xfrm>
            <a:off x="2822833" y="4219419"/>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F</a:t>
            </a:r>
          </a:p>
        </p:txBody>
      </p:sp>
      <p:sp>
        <p:nvSpPr>
          <p:cNvPr id="25" name="Rectangle 24">
            <a:extLst>
              <a:ext uri="{FF2B5EF4-FFF2-40B4-BE49-F238E27FC236}">
                <a16:creationId xmlns:a16="http://schemas.microsoft.com/office/drawing/2014/main" id="{91DCA7B1-4D0A-8661-1A53-47FF5709CF4E}"/>
              </a:ext>
            </a:extLst>
          </p:cNvPr>
          <p:cNvSpPr/>
          <p:nvPr/>
        </p:nvSpPr>
        <p:spPr>
          <a:xfrm>
            <a:off x="3052534" y="4219419"/>
            <a:ext cx="227362" cy="247709"/>
          </a:xfrm>
          <a:prstGeom prst="rect">
            <a:avLst/>
          </a:prstGeom>
          <a:solidFill>
            <a:srgbClr val="D6E7CF"/>
          </a:solidFill>
          <a:ln w="9525">
            <a:solidFill>
              <a:srgbClr val="87B66C"/>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D</a:t>
            </a:r>
          </a:p>
        </p:txBody>
      </p:sp>
      <p:sp>
        <p:nvSpPr>
          <p:cNvPr id="26" name="Rectangle 25">
            <a:extLst>
              <a:ext uri="{FF2B5EF4-FFF2-40B4-BE49-F238E27FC236}">
                <a16:creationId xmlns:a16="http://schemas.microsoft.com/office/drawing/2014/main" id="{62626624-5DCB-812E-5D9B-777BA15847AD}"/>
              </a:ext>
            </a:extLst>
          </p:cNvPr>
          <p:cNvSpPr/>
          <p:nvPr/>
        </p:nvSpPr>
        <p:spPr>
          <a:xfrm>
            <a:off x="3287180" y="4219419"/>
            <a:ext cx="227362" cy="247709"/>
          </a:xfrm>
          <a:prstGeom prst="rect">
            <a:avLst/>
          </a:prstGeom>
          <a:solidFill>
            <a:srgbClr val="F1DAA1"/>
          </a:solidFill>
          <a:ln w="9525">
            <a:solidFill>
              <a:srgbClr val="DDA620"/>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E</a:t>
            </a:r>
          </a:p>
        </p:txBody>
      </p:sp>
    </p:spTree>
    <p:extLst>
      <p:ext uri="{BB962C8B-B14F-4D97-AF65-F5344CB8AC3E}">
        <p14:creationId xmlns:p14="http://schemas.microsoft.com/office/powerpoint/2010/main" val="3112688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2.09877E-6 L -0.16928 0.00154 " pathEditMode="relative" rAng="0" ptsTypes="AA">
                                      <p:cBhvr>
                                        <p:cTn id="6" dur="750" fill="hold"/>
                                        <p:tgtEl>
                                          <p:spTgt spid="208"/>
                                        </p:tgtEl>
                                        <p:attrNameLst>
                                          <p:attrName>ppt_x</p:attrName>
                                          <p:attrName>ppt_y</p:attrName>
                                        </p:attrNameLst>
                                      </p:cBhvr>
                                      <p:rCtr x="-8472" y="62"/>
                                    </p:animMotion>
                                  </p:childTnLst>
                                </p:cTn>
                              </p:par>
                              <p:par>
                                <p:cTn id="7" presetID="50" presetClass="path" presetSubtype="0" accel="50000" decel="50000" fill="hold" grpId="0" nodeType="withEffect">
                                  <p:stCondLst>
                                    <p:cond delay="0"/>
                                  </p:stCondLst>
                                  <p:childTnLst>
                                    <p:animMotion origin="layout" path="M 4.72222E-6 2.09877E-6 L -0.08559 2.09877E-6 C -0.12379 2.09877E-6 -0.17084 -0.01142 -0.17084 -0.02037 L -0.17084 -0.04074 " pathEditMode="relative" rAng="0" ptsTypes="AAAA">
                                      <p:cBhvr>
                                        <p:cTn id="8" dur="750" fill="hold"/>
                                        <p:tgtEl>
                                          <p:spTgt spid="236"/>
                                        </p:tgtEl>
                                        <p:attrNameLst>
                                          <p:attrName>ppt_x</p:attrName>
                                          <p:attrName>ppt_y</p:attrName>
                                        </p:attrNameLst>
                                      </p:cBhvr>
                                      <p:rCtr x="-8542" y="-2037"/>
                                    </p:animMotion>
                                  </p:childTnLst>
                                </p:cTn>
                              </p:par>
                            </p:childTnLst>
                          </p:cTn>
                        </p:par>
                        <p:par>
                          <p:cTn id="9" fill="hold">
                            <p:stCondLst>
                              <p:cond delay="750"/>
                            </p:stCondLst>
                            <p:childTnLst>
                              <p:par>
                                <p:cTn id="10" presetID="53" presetClass="exit" presetSubtype="32" fill="hold" grpId="1" nodeType="afterEffect">
                                  <p:stCondLst>
                                    <p:cond delay="0"/>
                                  </p:stCondLst>
                                  <p:childTnLst>
                                    <p:anim calcmode="lin" valueType="num">
                                      <p:cBhvr>
                                        <p:cTn id="11" dur="500"/>
                                        <p:tgtEl>
                                          <p:spTgt spid="208"/>
                                        </p:tgtEl>
                                        <p:attrNameLst>
                                          <p:attrName>ppt_w</p:attrName>
                                        </p:attrNameLst>
                                      </p:cBhvr>
                                      <p:tavLst>
                                        <p:tav tm="0">
                                          <p:val>
                                            <p:strVal val="ppt_w"/>
                                          </p:val>
                                        </p:tav>
                                        <p:tav tm="100000">
                                          <p:val>
                                            <p:fltVal val="0"/>
                                          </p:val>
                                        </p:tav>
                                      </p:tavLst>
                                    </p:anim>
                                    <p:anim calcmode="lin" valueType="num">
                                      <p:cBhvr>
                                        <p:cTn id="12" dur="500"/>
                                        <p:tgtEl>
                                          <p:spTgt spid="208"/>
                                        </p:tgtEl>
                                        <p:attrNameLst>
                                          <p:attrName>ppt_h</p:attrName>
                                        </p:attrNameLst>
                                      </p:cBhvr>
                                      <p:tavLst>
                                        <p:tav tm="0">
                                          <p:val>
                                            <p:strVal val="ppt_h"/>
                                          </p:val>
                                        </p:tav>
                                        <p:tav tm="100000">
                                          <p:val>
                                            <p:fltVal val="0"/>
                                          </p:val>
                                        </p:tav>
                                      </p:tavLst>
                                    </p:anim>
                                    <p:animEffect transition="out" filter="fade">
                                      <p:cBhvr>
                                        <p:cTn id="13" dur="500"/>
                                        <p:tgtEl>
                                          <p:spTgt spid="208"/>
                                        </p:tgtEl>
                                      </p:cBhvr>
                                    </p:animEffect>
                                    <p:set>
                                      <p:cBhvr>
                                        <p:cTn id="14" dur="1" fill="hold">
                                          <p:stCondLst>
                                            <p:cond delay="499"/>
                                          </p:stCondLst>
                                        </p:cTn>
                                        <p:tgtEl>
                                          <p:spTgt spid="20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53" presetClass="entr" presetSubtype="16"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par>
                                <p:cTn id="22" presetID="53" presetClass="exit" presetSubtype="32" fill="hold" grpId="1" nodeType="withEffect">
                                  <p:stCondLst>
                                    <p:cond delay="0"/>
                                  </p:stCondLst>
                                  <p:childTnLst>
                                    <p:anim calcmode="lin" valueType="num">
                                      <p:cBhvr>
                                        <p:cTn id="23" dur="500"/>
                                        <p:tgtEl>
                                          <p:spTgt spid="236"/>
                                        </p:tgtEl>
                                        <p:attrNameLst>
                                          <p:attrName>ppt_w</p:attrName>
                                        </p:attrNameLst>
                                      </p:cBhvr>
                                      <p:tavLst>
                                        <p:tav tm="0">
                                          <p:val>
                                            <p:strVal val="ppt_w"/>
                                          </p:val>
                                        </p:tav>
                                        <p:tav tm="100000">
                                          <p:val>
                                            <p:fltVal val="0"/>
                                          </p:val>
                                        </p:tav>
                                      </p:tavLst>
                                    </p:anim>
                                    <p:anim calcmode="lin" valueType="num">
                                      <p:cBhvr>
                                        <p:cTn id="24" dur="500"/>
                                        <p:tgtEl>
                                          <p:spTgt spid="236"/>
                                        </p:tgtEl>
                                        <p:attrNameLst>
                                          <p:attrName>ppt_h</p:attrName>
                                        </p:attrNameLst>
                                      </p:cBhvr>
                                      <p:tavLst>
                                        <p:tav tm="0">
                                          <p:val>
                                            <p:strVal val="ppt_h"/>
                                          </p:val>
                                        </p:tav>
                                        <p:tav tm="100000">
                                          <p:val>
                                            <p:fltVal val="0"/>
                                          </p:val>
                                        </p:tav>
                                      </p:tavLst>
                                    </p:anim>
                                    <p:animEffect transition="out" filter="fade">
                                      <p:cBhvr>
                                        <p:cTn id="25" dur="500"/>
                                        <p:tgtEl>
                                          <p:spTgt spid="236"/>
                                        </p:tgtEl>
                                      </p:cBhvr>
                                    </p:animEffect>
                                    <p:set>
                                      <p:cBhvr>
                                        <p:cTn id="26" dur="1" fill="hold">
                                          <p:stCondLst>
                                            <p:cond delay="499"/>
                                          </p:stCondLst>
                                        </p:cTn>
                                        <p:tgtEl>
                                          <p:spTgt spid="236"/>
                                        </p:tgtEl>
                                        <p:attrNameLst>
                                          <p:attrName>style.visibility</p:attrName>
                                        </p:attrNameLst>
                                      </p:cBhvr>
                                      <p:to>
                                        <p:strVal val="hidden"/>
                                      </p:to>
                                    </p:set>
                                  </p:childTnLst>
                                </p:cTn>
                              </p:par>
                              <p:par>
                                <p:cTn id="27" presetID="53" presetClass="entr" presetSubtype="16"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par>
                                <p:cTn id="32" presetID="50" presetClass="path" presetSubtype="0" accel="50000" decel="50000" fill="hold" grpId="0" nodeType="withEffect">
                                  <p:stCondLst>
                                    <p:cond delay="0"/>
                                  </p:stCondLst>
                                  <p:childTnLst>
                                    <p:animMotion origin="layout" path="M 0 -3.58025E-6 L -0.08472 -3.58025E-6 C -0.12292 -3.58025E-6 -0.16944 0.01204 -0.16944 0.02223 L -0.16944 0.04476 " pathEditMode="relative" rAng="0" ptsTypes="AAAA">
                                      <p:cBhvr>
                                        <p:cTn id="33" dur="750" fill="hold"/>
                                        <p:tgtEl>
                                          <p:spTgt spid="237"/>
                                        </p:tgtEl>
                                        <p:attrNameLst>
                                          <p:attrName>ppt_x</p:attrName>
                                          <p:attrName>ppt_y</p:attrName>
                                        </p:attrNameLst>
                                      </p:cBhvr>
                                      <p:rCtr x="-8472" y="2222"/>
                                    </p:animMotion>
                                  </p:childTnLst>
                                </p:cTn>
                              </p:par>
                              <p:par>
                                <p:cTn id="34" presetID="42" presetClass="path" presetSubtype="0" accel="50000" decel="50000" fill="hold" grpId="0" nodeType="withEffect">
                                  <p:stCondLst>
                                    <p:cond delay="0"/>
                                  </p:stCondLst>
                                  <p:childTnLst>
                                    <p:animMotion origin="layout" path="M 0.00034 -0.00031 L -0.19254 -0.00216 " pathEditMode="relative" rAng="0" ptsTypes="AA">
                                      <p:cBhvr>
                                        <p:cTn id="35" dur="750" fill="hold"/>
                                        <p:tgtEl>
                                          <p:spTgt spid="209"/>
                                        </p:tgtEl>
                                        <p:attrNameLst>
                                          <p:attrName>ppt_x</p:attrName>
                                          <p:attrName>ppt_y</p:attrName>
                                        </p:attrNameLst>
                                      </p:cBhvr>
                                      <p:rCtr x="-9653" y="-93"/>
                                    </p:animMotion>
                                  </p:childTnLst>
                                </p:cTn>
                              </p:par>
                            </p:childTnLst>
                          </p:cTn>
                        </p:par>
                        <p:par>
                          <p:cTn id="36" fill="hold">
                            <p:stCondLst>
                              <p:cond delay="1500"/>
                            </p:stCondLst>
                            <p:childTnLst>
                              <p:par>
                                <p:cTn id="37" presetID="53" presetClass="exit" presetSubtype="32" fill="hold" grpId="1" nodeType="afterEffect">
                                  <p:stCondLst>
                                    <p:cond delay="0"/>
                                  </p:stCondLst>
                                  <p:childTnLst>
                                    <p:anim calcmode="lin" valueType="num">
                                      <p:cBhvr>
                                        <p:cTn id="38" dur="500"/>
                                        <p:tgtEl>
                                          <p:spTgt spid="237"/>
                                        </p:tgtEl>
                                        <p:attrNameLst>
                                          <p:attrName>ppt_w</p:attrName>
                                        </p:attrNameLst>
                                      </p:cBhvr>
                                      <p:tavLst>
                                        <p:tav tm="0">
                                          <p:val>
                                            <p:strVal val="ppt_w"/>
                                          </p:val>
                                        </p:tav>
                                        <p:tav tm="100000">
                                          <p:val>
                                            <p:fltVal val="0"/>
                                          </p:val>
                                        </p:tav>
                                      </p:tavLst>
                                    </p:anim>
                                    <p:anim calcmode="lin" valueType="num">
                                      <p:cBhvr>
                                        <p:cTn id="39" dur="500"/>
                                        <p:tgtEl>
                                          <p:spTgt spid="237"/>
                                        </p:tgtEl>
                                        <p:attrNameLst>
                                          <p:attrName>ppt_h</p:attrName>
                                        </p:attrNameLst>
                                      </p:cBhvr>
                                      <p:tavLst>
                                        <p:tav tm="0">
                                          <p:val>
                                            <p:strVal val="ppt_h"/>
                                          </p:val>
                                        </p:tav>
                                        <p:tav tm="100000">
                                          <p:val>
                                            <p:fltVal val="0"/>
                                          </p:val>
                                        </p:tav>
                                      </p:tavLst>
                                    </p:anim>
                                    <p:animEffect transition="out" filter="fade">
                                      <p:cBhvr>
                                        <p:cTn id="40" dur="500"/>
                                        <p:tgtEl>
                                          <p:spTgt spid="237"/>
                                        </p:tgtEl>
                                      </p:cBhvr>
                                    </p:animEffect>
                                    <p:set>
                                      <p:cBhvr>
                                        <p:cTn id="41" dur="1" fill="hold">
                                          <p:stCondLst>
                                            <p:cond delay="499"/>
                                          </p:stCondLst>
                                        </p:cTn>
                                        <p:tgtEl>
                                          <p:spTgt spid="237"/>
                                        </p:tgtEl>
                                        <p:attrNameLst>
                                          <p:attrName>style.visibility</p:attrName>
                                        </p:attrNameLst>
                                      </p:cBhvr>
                                      <p:to>
                                        <p:strVal val="hidden"/>
                                      </p:to>
                                    </p:set>
                                  </p:childTnLst>
                                </p:cTn>
                              </p:par>
                              <p:par>
                                <p:cTn id="42" presetID="53" presetClass="entr" presetSubtype="16"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childTnLst>
                                </p:cTn>
                              </p:par>
                              <p:par>
                                <p:cTn id="47" presetID="53" presetClass="exit" presetSubtype="32" fill="hold" grpId="1" nodeType="withEffect">
                                  <p:stCondLst>
                                    <p:cond delay="0"/>
                                  </p:stCondLst>
                                  <p:childTnLst>
                                    <p:anim calcmode="lin" valueType="num">
                                      <p:cBhvr>
                                        <p:cTn id="48" dur="500"/>
                                        <p:tgtEl>
                                          <p:spTgt spid="209"/>
                                        </p:tgtEl>
                                        <p:attrNameLst>
                                          <p:attrName>ppt_w</p:attrName>
                                        </p:attrNameLst>
                                      </p:cBhvr>
                                      <p:tavLst>
                                        <p:tav tm="0">
                                          <p:val>
                                            <p:strVal val="ppt_w"/>
                                          </p:val>
                                        </p:tav>
                                        <p:tav tm="100000">
                                          <p:val>
                                            <p:fltVal val="0"/>
                                          </p:val>
                                        </p:tav>
                                      </p:tavLst>
                                    </p:anim>
                                    <p:anim calcmode="lin" valueType="num">
                                      <p:cBhvr>
                                        <p:cTn id="49" dur="500"/>
                                        <p:tgtEl>
                                          <p:spTgt spid="209"/>
                                        </p:tgtEl>
                                        <p:attrNameLst>
                                          <p:attrName>ppt_h</p:attrName>
                                        </p:attrNameLst>
                                      </p:cBhvr>
                                      <p:tavLst>
                                        <p:tav tm="0">
                                          <p:val>
                                            <p:strVal val="ppt_h"/>
                                          </p:val>
                                        </p:tav>
                                        <p:tav tm="100000">
                                          <p:val>
                                            <p:fltVal val="0"/>
                                          </p:val>
                                        </p:tav>
                                      </p:tavLst>
                                    </p:anim>
                                    <p:animEffect transition="out" filter="fade">
                                      <p:cBhvr>
                                        <p:cTn id="50" dur="500"/>
                                        <p:tgtEl>
                                          <p:spTgt spid="209"/>
                                        </p:tgtEl>
                                      </p:cBhvr>
                                    </p:animEffect>
                                    <p:set>
                                      <p:cBhvr>
                                        <p:cTn id="51" dur="1" fill="hold">
                                          <p:stCondLst>
                                            <p:cond delay="499"/>
                                          </p:stCondLst>
                                        </p:cTn>
                                        <p:tgtEl>
                                          <p:spTgt spid="209"/>
                                        </p:tgtEl>
                                        <p:attrNameLst>
                                          <p:attrName>style.visibility</p:attrName>
                                        </p:attrNameLst>
                                      </p:cBhvr>
                                      <p:to>
                                        <p:strVal val="hidden"/>
                                      </p:to>
                                    </p:set>
                                  </p:childTnLst>
                                </p:cTn>
                              </p:par>
                              <p:par>
                                <p:cTn id="52" presetID="53" presetClass="entr" presetSubtype="16"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Effect transition="in" filter="fade">
                                      <p:cBhvr>
                                        <p:cTn id="56" dur="500"/>
                                        <p:tgtEl>
                                          <p:spTgt spid="24"/>
                                        </p:tgtEl>
                                      </p:cBhvr>
                                    </p:animEffect>
                                  </p:childTnLst>
                                </p:cTn>
                              </p:par>
                              <p:par>
                                <p:cTn id="57" presetID="50" presetClass="path" presetSubtype="0" accel="50000" decel="50000" fill="hold" grpId="0" nodeType="withEffect">
                                  <p:stCondLst>
                                    <p:cond delay="0"/>
                                  </p:stCondLst>
                                  <p:childTnLst>
                                    <p:animMotion origin="layout" path="M 3.61111E-6 -3.58025E-6 L -0.09775 -3.58025E-6 C -0.1415 -3.58025E-6 -0.19427 0.01204 -0.19427 0.02223 L -0.19427 0.04476 " pathEditMode="relative" rAng="0" ptsTypes="AAAA">
                                      <p:cBhvr>
                                        <p:cTn id="58" dur="750" fill="hold"/>
                                        <p:tgtEl>
                                          <p:spTgt spid="238"/>
                                        </p:tgtEl>
                                        <p:attrNameLst>
                                          <p:attrName>ppt_x</p:attrName>
                                          <p:attrName>ppt_y</p:attrName>
                                        </p:attrNameLst>
                                      </p:cBhvr>
                                      <p:rCtr x="-9722" y="2222"/>
                                    </p:animMotion>
                                  </p:childTnLst>
                                </p:cTn>
                              </p:par>
                            </p:childTnLst>
                          </p:cTn>
                        </p:par>
                        <p:par>
                          <p:cTn id="59" fill="hold">
                            <p:stCondLst>
                              <p:cond delay="2250"/>
                            </p:stCondLst>
                            <p:childTnLst>
                              <p:par>
                                <p:cTn id="60" presetID="53" presetClass="exit" presetSubtype="32" fill="hold" grpId="1" nodeType="afterEffect">
                                  <p:stCondLst>
                                    <p:cond delay="0"/>
                                  </p:stCondLst>
                                  <p:childTnLst>
                                    <p:anim calcmode="lin" valueType="num">
                                      <p:cBhvr>
                                        <p:cTn id="61" dur="500"/>
                                        <p:tgtEl>
                                          <p:spTgt spid="238"/>
                                        </p:tgtEl>
                                        <p:attrNameLst>
                                          <p:attrName>ppt_w</p:attrName>
                                        </p:attrNameLst>
                                      </p:cBhvr>
                                      <p:tavLst>
                                        <p:tav tm="0">
                                          <p:val>
                                            <p:strVal val="ppt_w"/>
                                          </p:val>
                                        </p:tav>
                                        <p:tav tm="100000">
                                          <p:val>
                                            <p:fltVal val="0"/>
                                          </p:val>
                                        </p:tav>
                                      </p:tavLst>
                                    </p:anim>
                                    <p:anim calcmode="lin" valueType="num">
                                      <p:cBhvr>
                                        <p:cTn id="62" dur="500"/>
                                        <p:tgtEl>
                                          <p:spTgt spid="238"/>
                                        </p:tgtEl>
                                        <p:attrNameLst>
                                          <p:attrName>ppt_h</p:attrName>
                                        </p:attrNameLst>
                                      </p:cBhvr>
                                      <p:tavLst>
                                        <p:tav tm="0">
                                          <p:val>
                                            <p:strVal val="ppt_h"/>
                                          </p:val>
                                        </p:tav>
                                        <p:tav tm="100000">
                                          <p:val>
                                            <p:fltVal val="0"/>
                                          </p:val>
                                        </p:tav>
                                      </p:tavLst>
                                    </p:anim>
                                    <p:animEffect transition="out" filter="fade">
                                      <p:cBhvr>
                                        <p:cTn id="63" dur="500"/>
                                        <p:tgtEl>
                                          <p:spTgt spid="238"/>
                                        </p:tgtEl>
                                      </p:cBhvr>
                                    </p:animEffect>
                                    <p:set>
                                      <p:cBhvr>
                                        <p:cTn id="64" dur="1" fill="hold">
                                          <p:stCondLst>
                                            <p:cond delay="499"/>
                                          </p:stCondLst>
                                        </p:cTn>
                                        <p:tgtEl>
                                          <p:spTgt spid="238"/>
                                        </p:tgtEl>
                                        <p:attrNameLst>
                                          <p:attrName>style.visibility</p:attrName>
                                        </p:attrNameLst>
                                      </p:cBhvr>
                                      <p:to>
                                        <p:strVal val="hidden"/>
                                      </p:to>
                                    </p:set>
                                  </p:childTnLst>
                                </p:cTn>
                              </p:par>
                              <p:par>
                                <p:cTn id="65" presetID="53" presetClass="entr" presetSubtype="16"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par>
                                <p:cTn id="70" presetID="50" presetClass="path" presetSubtype="0" accel="50000" decel="50000" fill="hold" grpId="0" nodeType="withEffect">
                                  <p:stCondLst>
                                    <p:cond delay="0"/>
                                  </p:stCondLst>
                                  <p:childTnLst>
                                    <p:animMotion origin="layout" path="M 4.72222E-6 2.09877E-6 L -0.09792 2.09877E-6 C -0.14184 2.09877E-6 -0.19601 -0.01173 -0.19601 -0.0213 L -0.19601 -0.04259 " pathEditMode="relative" rAng="0" ptsTypes="AAAA">
                                      <p:cBhvr>
                                        <p:cTn id="71" dur="750" fill="hold"/>
                                        <p:tgtEl>
                                          <p:spTgt spid="239"/>
                                        </p:tgtEl>
                                        <p:attrNameLst>
                                          <p:attrName>ppt_x</p:attrName>
                                          <p:attrName>ppt_y</p:attrName>
                                        </p:attrNameLst>
                                      </p:cBhvr>
                                      <p:rCtr x="-9809" y="-2130"/>
                                    </p:animMotion>
                                  </p:childTnLst>
                                </p:cTn>
                              </p:par>
                            </p:childTnLst>
                          </p:cTn>
                        </p:par>
                        <p:par>
                          <p:cTn id="72" fill="hold">
                            <p:stCondLst>
                              <p:cond delay="3000"/>
                            </p:stCondLst>
                            <p:childTnLst>
                              <p:par>
                                <p:cTn id="73" presetID="53" presetClass="exit" presetSubtype="32" fill="hold" grpId="1" nodeType="afterEffect">
                                  <p:stCondLst>
                                    <p:cond delay="0"/>
                                  </p:stCondLst>
                                  <p:childTnLst>
                                    <p:anim calcmode="lin" valueType="num">
                                      <p:cBhvr>
                                        <p:cTn id="74" dur="500"/>
                                        <p:tgtEl>
                                          <p:spTgt spid="239"/>
                                        </p:tgtEl>
                                        <p:attrNameLst>
                                          <p:attrName>ppt_w</p:attrName>
                                        </p:attrNameLst>
                                      </p:cBhvr>
                                      <p:tavLst>
                                        <p:tav tm="0">
                                          <p:val>
                                            <p:strVal val="ppt_w"/>
                                          </p:val>
                                        </p:tav>
                                        <p:tav tm="100000">
                                          <p:val>
                                            <p:fltVal val="0"/>
                                          </p:val>
                                        </p:tav>
                                      </p:tavLst>
                                    </p:anim>
                                    <p:anim calcmode="lin" valueType="num">
                                      <p:cBhvr>
                                        <p:cTn id="75" dur="500"/>
                                        <p:tgtEl>
                                          <p:spTgt spid="239"/>
                                        </p:tgtEl>
                                        <p:attrNameLst>
                                          <p:attrName>ppt_h</p:attrName>
                                        </p:attrNameLst>
                                      </p:cBhvr>
                                      <p:tavLst>
                                        <p:tav tm="0">
                                          <p:val>
                                            <p:strVal val="ppt_h"/>
                                          </p:val>
                                        </p:tav>
                                        <p:tav tm="100000">
                                          <p:val>
                                            <p:fltVal val="0"/>
                                          </p:val>
                                        </p:tav>
                                      </p:tavLst>
                                    </p:anim>
                                    <p:animEffect transition="out" filter="fade">
                                      <p:cBhvr>
                                        <p:cTn id="76" dur="500"/>
                                        <p:tgtEl>
                                          <p:spTgt spid="239"/>
                                        </p:tgtEl>
                                      </p:cBhvr>
                                    </p:animEffect>
                                    <p:set>
                                      <p:cBhvr>
                                        <p:cTn id="77" dur="1" fill="hold">
                                          <p:stCondLst>
                                            <p:cond delay="499"/>
                                          </p:stCondLst>
                                        </p:cTn>
                                        <p:tgtEl>
                                          <p:spTgt spid="239"/>
                                        </p:tgtEl>
                                        <p:attrNameLst>
                                          <p:attrName>style.visibility</p:attrName>
                                        </p:attrNameLst>
                                      </p:cBhvr>
                                      <p:to>
                                        <p:strVal val="hidden"/>
                                      </p:to>
                                    </p:set>
                                  </p:childTnLst>
                                </p:cTn>
                              </p:par>
                              <p:par>
                                <p:cTn id="78" presetID="53" presetClass="entr" presetSubtype="16"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500" fill="hold"/>
                                        <p:tgtEl>
                                          <p:spTgt spid="26"/>
                                        </p:tgtEl>
                                        <p:attrNameLst>
                                          <p:attrName>ppt_w</p:attrName>
                                        </p:attrNameLst>
                                      </p:cBhvr>
                                      <p:tavLst>
                                        <p:tav tm="0">
                                          <p:val>
                                            <p:fltVal val="0"/>
                                          </p:val>
                                        </p:tav>
                                        <p:tav tm="100000">
                                          <p:val>
                                            <p:strVal val="#ppt_w"/>
                                          </p:val>
                                        </p:tav>
                                      </p:tavLst>
                                    </p:anim>
                                    <p:anim calcmode="lin" valueType="num">
                                      <p:cBhvr>
                                        <p:cTn id="81" dur="500" fill="hold"/>
                                        <p:tgtEl>
                                          <p:spTgt spid="26"/>
                                        </p:tgtEl>
                                        <p:attrNameLst>
                                          <p:attrName>ppt_h</p:attrName>
                                        </p:attrNameLst>
                                      </p:cBhvr>
                                      <p:tavLst>
                                        <p:tav tm="0">
                                          <p:val>
                                            <p:fltVal val="0"/>
                                          </p:val>
                                        </p:tav>
                                        <p:tav tm="100000">
                                          <p:val>
                                            <p:strVal val="#ppt_h"/>
                                          </p:val>
                                        </p:tav>
                                      </p:tavLst>
                                    </p:anim>
                                    <p:animEffect transition="in" filter="fade">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35">
                                            <p:txEl>
                                              <p:pRg st="4" end="4"/>
                                            </p:txEl>
                                          </p:spTgt>
                                        </p:tgtEl>
                                        <p:attrNameLst>
                                          <p:attrName>style.visibility</p:attrName>
                                        </p:attrNameLst>
                                      </p:cBhvr>
                                      <p:to>
                                        <p:strVal val="visible"/>
                                      </p:to>
                                    </p:set>
                                    <p:anim calcmode="lin" valueType="num">
                                      <p:cBhvr>
                                        <p:cTn id="87" dur="500" fill="hold"/>
                                        <p:tgtEl>
                                          <p:spTgt spid="35">
                                            <p:txEl>
                                              <p:pRg st="4" end="4"/>
                                            </p:txEl>
                                          </p:spTgt>
                                        </p:tgtEl>
                                        <p:attrNameLst>
                                          <p:attrName>ppt_w</p:attrName>
                                        </p:attrNameLst>
                                      </p:cBhvr>
                                      <p:tavLst>
                                        <p:tav tm="0">
                                          <p:val>
                                            <p:fltVal val="0"/>
                                          </p:val>
                                        </p:tav>
                                        <p:tav tm="100000">
                                          <p:val>
                                            <p:strVal val="#ppt_w"/>
                                          </p:val>
                                        </p:tav>
                                      </p:tavLst>
                                    </p:anim>
                                    <p:anim calcmode="lin" valueType="num">
                                      <p:cBhvr>
                                        <p:cTn id="88" dur="500" fill="hold"/>
                                        <p:tgtEl>
                                          <p:spTgt spid="35">
                                            <p:txEl>
                                              <p:pRg st="4" end="4"/>
                                            </p:txEl>
                                          </p:spTgt>
                                        </p:tgtEl>
                                        <p:attrNameLst>
                                          <p:attrName>ppt_h</p:attrName>
                                        </p:attrNameLst>
                                      </p:cBhvr>
                                      <p:tavLst>
                                        <p:tav tm="0">
                                          <p:val>
                                            <p:fltVal val="0"/>
                                          </p:val>
                                        </p:tav>
                                        <p:tav tm="100000">
                                          <p:val>
                                            <p:strVal val="#ppt_h"/>
                                          </p:val>
                                        </p:tav>
                                      </p:tavLst>
                                    </p:anim>
                                    <p:animEffect transition="in" filter="fade">
                                      <p:cBhvr>
                                        <p:cTn id="89" dur="500"/>
                                        <p:tgtEl>
                                          <p:spTgt spid="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8" grpId="1" animBg="1"/>
      <p:bldP spid="237" grpId="0" animBg="1"/>
      <p:bldP spid="237" grpId="1" animBg="1"/>
      <p:bldP spid="236" grpId="0" animBg="1"/>
      <p:bldP spid="236" grpId="1" animBg="1"/>
      <p:bldP spid="238" grpId="0" animBg="1"/>
      <p:bldP spid="238" grpId="1" animBg="1"/>
      <p:bldP spid="239" grpId="0" animBg="1"/>
      <p:bldP spid="239" grpId="1" animBg="1"/>
      <p:bldP spid="209" grpId="0" animBg="1"/>
      <p:bldP spid="209" grpId="1" animBg="1"/>
      <p:bldP spid="20" grpId="0"/>
      <p:bldP spid="21" grpId="0" animBg="1"/>
      <p:bldP spid="22" grpId="0" animBg="1"/>
      <p:bldP spid="23" grpId="0" animBg="1"/>
      <p:bldP spid="24"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FCCCA357-6804-0BBA-0F55-14BCEFD82912}"/>
            </a:ext>
          </a:extLst>
        </p:cNvPr>
        <p:cNvGrpSpPr/>
        <p:nvPr/>
      </p:nvGrpSpPr>
      <p:grpSpPr>
        <a:xfrm>
          <a:off x="0" y="0"/>
          <a:ext cx="0" cy="0"/>
          <a:chOff x="0" y="0"/>
          <a:chExt cx="0" cy="0"/>
        </a:xfrm>
      </p:grpSpPr>
      <p:sp>
        <p:nvSpPr>
          <p:cNvPr id="207" name="Google Shape;207;p30">
            <a:extLst>
              <a:ext uri="{FF2B5EF4-FFF2-40B4-BE49-F238E27FC236}">
                <a16:creationId xmlns:a16="http://schemas.microsoft.com/office/drawing/2014/main" id="{3866B9DE-F378-355B-FADE-2EF704929AEE}"/>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3B320561-A6C1-6362-0FAE-7D764CCAC086}"/>
              </a:ext>
            </a:extLst>
          </p:cNvPr>
          <p:cNvSpPr/>
          <p:nvPr/>
        </p:nvSpPr>
        <p:spPr>
          <a:xfrm>
            <a:off x="4572000" y="601116"/>
            <a:ext cx="457199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C65A91F1-3A47-4640-8294-FBB6B03A3A11}"/>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Research Gaps</a:t>
            </a:r>
            <a:endParaRPr sz="2500" dirty="0">
              <a:solidFill>
                <a:schemeClr val="lt1"/>
              </a:solidFill>
              <a:latin typeface="AvenirNext LT Pro Bold" panose="020B0804020202020204" pitchFamily="34" charset="0"/>
            </a:endParaRPr>
          </a:p>
        </p:txBody>
      </p:sp>
      <p:pic>
        <p:nvPicPr>
          <p:cNvPr id="7" name="Picture 6">
            <a:extLst>
              <a:ext uri="{FF2B5EF4-FFF2-40B4-BE49-F238E27FC236}">
                <a16:creationId xmlns:a16="http://schemas.microsoft.com/office/drawing/2014/main" id="{A2F418B3-AB50-C54F-C726-575A8BE58A1C}"/>
              </a:ext>
            </a:extLst>
          </p:cNvPr>
          <p:cNvPicPr>
            <a:picLocks noChangeAspect="1"/>
          </p:cNvPicPr>
          <p:nvPr/>
        </p:nvPicPr>
        <p:blipFill>
          <a:blip r:embed="rId3"/>
          <a:stretch>
            <a:fillRect/>
          </a:stretch>
        </p:blipFill>
        <p:spPr>
          <a:xfrm>
            <a:off x="163300" y="1699237"/>
            <a:ext cx="3497254" cy="2825680"/>
          </a:xfrm>
          <a:prstGeom prst="rect">
            <a:avLst/>
          </a:prstGeom>
        </p:spPr>
      </p:pic>
      <p:sp>
        <p:nvSpPr>
          <p:cNvPr id="8" name="Google Shape;206;p30">
            <a:extLst>
              <a:ext uri="{FF2B5EF4-FFF2-40B4-BE49-F238E27FC236}">
                <a16:creationId xmlns:a16="http://schemas.microsoft.com/office/drawing/2014/main" id="{27B8537E-1C48-8136-4D06-B27ED9E578BA}"/>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2000" b="1" dirty="0">
                <a:latin typeface="Avenir Next LT Pro" panose="020B0504020202020204" pitchFamily="34" charset="0"/>
                <a:ea typeface="Calibri" panose="020F0502020204030204" pitchFamily="34" charset="0"/>
                <a:cs typeface="Calibri" panose="020F0502020204030204" pitchFamily="34" charset="0"/>
              </a:rPr>
              <a:t>Great work </a:t>
            </a:r>
            <a:r>
              <a:rPr lang="en-GB" sz="2000" dirty="0">
                <a:latin typeface="Avenir Next LT Pro" panose="020B0504020202020204" pitchFamily="34" charset="0"/>
                <a:ea typeface="Calibri" panose="020F0502020204030204" pitchFamily="34" charset="0"/>
                <a:cs typeface="Calibri" panose="020F0502020204030204" pitchFamily="34" charset="0"/>
              </a:rPr>
              <a:t>on </a:t>
            </a:r>
            <a:r>
              <a:rPr lang="en-GB" sz="2000" b="1" dirty="0">
                <a:latin typeface="Avenir Next LT Pro" panose="020B0504020202020204" pitchFamily="34" charset="0"/>
                <a:ea typeface="Calibri" panose="020F0502020204030204" pitchFamily="34" charset="0"/>
                <a:cs typeface="Calibri" panose="020F0502020204030204" pitchFamily="34" charset="0"/>
              </a:rPr>
              <a:t>decoupled architecture</a:t>
            </a:r>
            <a:r>
              <a:rPr lang="en-GB" sz="2000" dirty="0">
                <a:latin typeface="Avenir Next LT Pro" panose="020B0504020202020204" pitchFamily="34" charset="0"/>
                <a:ea typeface="Calibri" panose="020F0502020204030204" pitchFamily="34" charset="0"/>
                <a:cs typeface="Calibri" panose="020F0502020204030204" pitchFamily="34" charset="0"/>
              </a:rPr>
              <a:t> and </a:t>
            </a:r>
            <a:r>
              <a:rPr lang="en-GB" sz="2000" b="1" dirty="0">
                <a:latin typeface="Avenir Next LT Pro" panose="020B0504020202020204" pitchFamily="34" charset="0"/>
                <a:ea typeface="Calibri" panose="020F0502020204030204" pitchFamily="34" charset="0"/>
                <a:cs typeface="Calibri" panose="020F0502020204030204" pitchFamily="34" charset="0"/>
              </a:rPr>
              <a:t>security</a:t>
            </a:r>
            <a:r>
              <a:rPr lang="en-GB" sz="2000" dirty="0">
                <a:latin typeface="Avenir Next LT Pro" panose="020B0504020202020204" pitchFamily="34" charset="0"/>
                <a:ea typeface="Calibri" panose="020F0502020204030204" pitchFamily="34" charset="0"/>
                <a:cs typeface="Calibri" panose="020F0502020204030204" pitchFamily="34" charset="0"/>
              </a:rPr>
              <a:t> aspects</a:t>
            </a:r>
          </a:p>
          <a:p>
            <a:pPr algn="l">
              <a:buFont typeface="Arial" panose="020B0604020202020204" pitchFamily="34" charset="0"/>
              <a:buChar char="•"/>
            </a:pPr>
            <a:endParaRPr lang="en-GB" sz="2000" dirty="0">
              <a:latin typeface="Avenir Next LT Pro" panose="020B050402020202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2000" b="1" dirty="0">
                <a:latin typeface="Avenir Next LT Pro" panose="020B0504020202020204" pitchFamily="34" charset="0"/>
                <a:ea typeface="Calibri" panose="020F0502020204030204" pitchFamily="34" charset="0"/>
                <a:cs typeface="Calibri" panose="020F0502020204030204" pitchFamily="34" charset="0"/>
              </a:rPr>
              <a:t>Unable</a:t>
            </a:r>
            <a:r>
              <a:rPr lang="en-GB" sz="2000" dirty="0">
                <a:latin typeface="Avenir Next LT Pro" panose="020B0504020202020204" pitchFamily="34" charset="0"/>
                <a:ea typeface="Calibri" panose="020F0502020204030204" pitchFamily="34" charset="0"/>
                <a:cs typeface="Calibri" panose="020F0502020204030204" pitchFamily="34" charset="0"/>
              </a:rPr>
              <a:t> to </a:t>
            </a:r>
            <a:r>
              <a:rPr lang="en-GB" sz="2000" b="1" dirty="0">
                <a:latin typeface="Avenir Next LT Pro" panose="020B0504020202020204" pitchFamily="34" charset="0"/>
                <a:ea typeface="Calibri" panose="020F0502020204030204" pitchFamily="34" charset="0"/>
                <a:cs typeface="Calibri" panose="020F0502020204030204" pitchFamily="34" charset="0"/>
              </a:rPr>
              <a:t>integrate improvements </a:t>
            </a:r>
            <a:r>
              <a:rPr lang="en-GB" sz="2000" dirty="0">
                <a:latin typeface="Avenir Next LT Pro" panose="020B0504020202020204" pitchFamily="34" charset="0"/>
                <a:ea typeface="Calibri" panose="020F0502020204030204" pitchFamily="34" charset="0"/>
                <a:cs typeface="Calibri" panose="020F0502020204030204" pitchFamily="34" charset="0"/>
              </a:rPr>
              <a:t>to current codebase</a:t>
            </a:r>
          </a:p>
        </p:txBody>
      </p:sp>
      <p:sp>
        <p:nvSpPr>
          <p:cNvPr id="9" name="Subtitle 3">
            <a:extLst>
              <a:ext uri="{FF2B5EF4-FFF2-40B4-BE49-F238E27FC236}">
                <a16:creationId xmlns:a16="http://schemas.microsoft.com/office/drawing/2014/main" id="{DC11A13B-ACA1-4D98-0AF4-6B4000275AC2}"/>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13</a:t>
            </a:r>
          </a:p>
        </p:txBody>
      </p:sp>
      <p:grpSp>
        <p:nvGrpSpPr>
          <p:cNvPr id="11" name="Group 10">
            <a:extLst>
              <a:ext uri="{FF2B5EF4-FFF2-40B4-BE49-F238E27FC236}">
                <a16:creationId xmlns:a16="http://schemas.microsoft.com/office/drawing/2014/main" id="{8610C4C0-AFB1-86E1-EB1E-2CB1BC5FBB4A}"/>
              </a:ext>
            </a:extLst>
          </p:cNvPr>
          <p:cNvGrpSpPr/>
          <p:nvPr/>
        </p:nvGrpSpPr>
        <p:grpSpPr>
          <a:xfrm>
            <a:off x="0" y="4712400"/>
            <a:ext cx="9144000" cy="577800"/>
            <a:chOff x="0" y="4712400"/>
            <a:chExt cx="9144000" cy="577800"/>
          </a:xfrm>
        </p:grpSpPr>
        <p:sp>
          <p:nvSpPr>
            <p:cNvPr id="12" name="Rectangle 11">
              <a:extLst>
                <a:ext uri="{FF2B5EF4-FFF2-40B4-BE49-F238E27FC236}">
                  <a16:creationId xmlns:a16="http://schemas.microsoft.com/office/drawing/2014/main" id="{A031047B-61B9-9D6B-D8D3-484E59F113F1}"/>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3" name="Google Shape;146;p26">
              <a:extLst>
                <a:ext uri="{FF2B5EF4-FFF2-40B4-BE49-F238E27FC236}">
                  <a16:creationId xmlns:a16="http://schemas.microsoft.com/office/drawing/2014/main" id="{EB05B732-FB54-129A-781C-84DE7FF09BBB}"/>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14" name="Rectangle 13">
              <a:extLst>
                <a:ext uri="{FF2B5EF4-FFF2-40B4-BE49-F238E27FC236}">
                  <a16:creationId xmlns:a16="http://schemas.microsoft.com/office/drawing/2014/main" id="{CF2F6238-A99E-8E3B-4204-0B7E4D8CFE45}"/>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784234798"/>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D091437D-68AF-8591-40FC-14890E497755}"/>
            </a:ext>
          </a:extLst>
        </p:cNvPr>
        <p:cNvGrpSpPr/>
        <p:nvPr/>
      </p:nvGrpSpPr>
      <p:grpSpPr>
        <a:xfrm>
          <a:off x="0" y="0"/>
          <a:ext cx="0" cy="0"/>
          <a:chOff x="0" y="0"/>
          <a:chExt cx="0" cy="0"/>
        </a:xfrm>
      </p:grpSpPr>
      <p:sp>
        <p:nvSpPr>
          <p:cNvPr id="207" name="Google Shape;207;p30">
            <a:extLst>
              <a:ext uri="{FF2B5EF4-FFF2-40B4-BE49-F238E27FC236}">
                <a16:creationId xmlns:a16="http://schemas.microsoft.com/office/drawing/2014/main" id="{DE39B6EB-FFAB-F22E-80A8-1777B45208C5}"/>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9CE1590C-70C5-A11A-DA7D-05D1F5C1E529}"/>
              </a:ext>
            </a:extLst>
          </p:cNvPr>
          <p:cNvSpPr/>
          <p:nvPr/>
        </p:nvSpPr>
        <p:spPr>
          <a:xfrm>
            <a:off x="4572000" y="601116"/>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0">
            <a:extLst>
              <a:ext uri="{FF2B5EF4-FFF2-40B4-BE49-F238E27FC236}">
                <a16:creationId xmlns:a16="http://schemas.microsoft.com/office/drawing/2014/main" id="{045C90AE-B81B-072D-DFE3-0C22604B2C58}"/>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Solution: RabbitMQ</a:t>
            </a:r>
            <a:endParaRPr sz="2500" dirty="0">
              <a:solidFill>
                <a:schemeClr val="lt1"/>
              </a:solidFill>
              <a:latin typeface="AvenirNext LT Pro Bold" panose="020B0804020202020204" pitchFamily="34" charset="0"/>
            </a:endParaRPr>
          </a:p>
        </p:txBody>
      </p:sp>
      <p:grpSp>
        <p:nvGrpSpPr>
          <p:cNvPr id="2" name="Group 1">
            <a:extLst>
              <a:ext uri="{FF2B5EF4-FFF2-40B4-BE49-F238E27FC236}">
                <a16:creationId xmlns:a16="http://schemas.microsoft.com/office/drawing/2014/main" id="{49E19023-8A30-0722-A01A-4727E9FE0517}"/>
              </a:ext>
            </a:extLst>
          </p:cNvPr>
          <p:cNvGrpSpPr/>
          <p:nvPr/>
        </p:nvGrpSpPr>
        <p:grpSpPr>
          <a:xfrm>
            <a:off x="0" y="4712400"/>
            <a:ext cx="9144000" cy="577800"/>
            <a:chOff x="0" y="4712400"/>
            <a:chExt cx="9144000" cy="577800"/>
          </a:xfrm>
        </p:grpSpPr>
        <p:sp>
          <p:nvSpPr>
            <p:cNvPr id="4" name="Rectangle 3">
              <a:extLst>
                <a:ext uri="{FF2B5EF4-FFF2-40B4-BE49-F238E27FC236}">
                  <a16:creationId xmlns:a16="http://schemas.microsoft.com/office/drawing/2014/main" id="{0D9E23E9-529B-D22D-ABCB-810C503A6788}"/>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Google Shape;146;p26">
              <a:extLst>
                <a:ext uri="{FF2B5EF4-FFF2-40B4-BE49-F238E27FC236}">
                  <a16:creationId xmlns:a16="http://schemas.microsoft.com/office/drawing/2014/main" id="{FEE60D7C-3437-8381-D3A4-DE30C7550CAD}"/>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7" name="Rectangle 6">
              <a:extLst>
                <a:ext uri="{FF2B5EF4-FFF2-40B4-BE49-F238E27FC236}">
                  <a16:creationId xmlns:a16="http://schemas.microsoft.com/office/drawing/2014/main" id="{AA9300CB-DF0F-D6E0-EB03-22CB99FFF629}"/>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sp>
        <p:nvSpPr>
          <p:cNvPr id="35" name="Google Shape;206;p30">
            <a:extLst>
              <a:ext uri="{FF2B5EF4-FFF2-40B4-BE49-F238E27FC236}">
                <a16:creationId xmlns:a16="http://schemas.microsoft.com/office/drawing/2014/main" id="{EAEF14F9-CCB7-E53F-7F44-4409C7DE9578}"/>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2000" b="1" dirty="0">
                <a:latin typeface="Avenir Next LT Pro" panose="020B0504020202020204" pitchFamily="34" charset="0"/>
                <a:ea typeface="Calibri" panose="020F0502020204030204" pitchFamily="34" charset="0"/>
                <a:cs typeface="Calibri" panose="020F0502020204030204" pitchFamily="34" charset="0"/>
              </a:rPr>
              <a:t>Message ordering </a:t>
            </a:r>
            <a:r>
              <a:rPr lang="en-GB" sz="2000" dirty="0">
                <a:latin typeface="Avenir Next LT Pro" panose="020B0504020202020204" pitchFamily="34" charset="0"/>
                <a:ea typeface="Calibri" panose="020F0502020204030204" pitchFamily="34" charset="0"/>
                <a:cs typeface="Calibri" panose="020F0502020204030204" pitchFamily="34" charset="0"/>
              </a:rPr>
              <a:t>guarantees</a:t>
            </a:r>
          </a:p>
          <a:p>
            <a:pPr algn="l">
              <a:buFont typeface="Arial" panose="020B0604020202020204" pitchFamily="34" charset="0"/>
              <a:buChar char="•"/>
            </a:pPr>
            <a:endParaRPr lang="en-GB" sz="2000" b="1" dirty="0">
              <a:latin typeface="Avenir Next LT Pro" panose="020B050402020202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2000" b="1" dirty="0">
                <a:latin typeface="Avenir Next LT Pro" panose="020B0504020202020204" pitchFamily="34" charset="0"/>
                <a:ea typeface="Calibri" panose="020F0502020204030204" pitchFamily="34" charset="0"/>
                <a:cs typeface="Calibri" panose="020F0502020204030204" pitchFamily="34" charset="0"/>
              </a:rPr>
              <a:t>Flexible acknowledgement </a:t>
            </a:r>
            <a:r>
              <a:rPr lang="en-GB" sz="2000" dirty="0">
                <a:latin typeface="Avenir Next LT Pro" panose="020B0504020202020204" pitchFamily="34" charset="0"/>
                <a:ea typeface="Calibri" panose="020F0502020204030204" pitchFamily="34" charset="0"/>
                <a:cs typeface="Calibri" panose="020F0502020204030204" pitchFamily="34" charset="0"/>
              </a:rPr>
              <a:t>mechanism</a:t>
            </a:r>
          </a:p>
          <a:p>
            <a:pPr algn="l">
              <a:buFont typeface="Arial" panose="020B0604020202020204" pitchFamily="34" charset="0"/>
              <a:buChar char="•"/>
            </a:pPr>
            <a:endParaRPr lang="en-GB" sz="2000" b="1" dirty="0">
              <a:latin typeface="Avenir Next LT Pro" panose="020B050402020202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2000" b="1" dirty="0">
                <a:latin typeface="Avenir Next LT Pro" panose="020B0504020202020204" pitchFamily="34" charset="0"/>
                <a:ea typeface="Calibri" panose="020F0502020204030204" pitchFamily="34" charset="0"/>
                <a:cs typeface="Calibri" panose="020F0502020204030204" pitchFamily="34" charset="0"/>
              </a:rPr>
              <a:t>Simpler </a:t>
            </a:r>
            <a:r>
              <a:rPr lang="en-GB" sz="2000" dirty="0">
                <a:latin typeface="Avenir Next LT Pro" panose="020B0504020202020204" pitchFamily="34" charset="0"/>
                <a:ea typeface="Calibri" panose="020F0502020204030204" pitchFamily="34" charset="0"/>
                <a:cs typeface="Calibri" panose="020F0502020204030204" pitchFamily="34" charset="0"/>
              </a:rPr>
              <a:t>sequential processing</a:t>
            </a:r>
          </a:p>
        </p:txBody>
      </p:sp>
      <p:sp>
        <p:nvSpPr>
          <p:cNvPr id="63" name="Subtitle 3">
            <a:extLst>
              <a:ext uri="{FF2B5EF4-FFF2-40B4-BE49-F238E27FC236}">
                <a16:creationId xmlns:a16="http://schemas.microsoft.com/office/drawing/2014/main" id="{E9FE0B97-7D2E-804E-A244-55595F1B4F9C}"/>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14</a:t>
            </a:r>
          </a:p>
        </p:txBody>
      </p:sp>
      <p:grpSp>
        <p:nvGrpSpPr>
          <p:cNvPr id="13" name="Group 12">
            <a:extLst>
              <a:ext uri="{FF2B5EF4-FFF2-40B4-BE49-F238E27FC236}">
                <a16:creationId xmlns:a16="http://schemas.microsoft.com/office/drawing/2014/main" id="{65256FFE-9251-8D6B-8756-140DD767BF95}"/>
              </a:ext>
            </a:extLst>
          </p:cNvPr>
          <p:cNvGrpSpPr/>
          <p:nvPr/>
        </p:nvGrpSpPr>
        <p:grpSpPr>
          <a:xfrm>
            <a:off x="1334760" y="2313067"/>
            <a:ext cx="1861407" cy="915955"/>
            <a:chOff x="1812532" y="1608642"/>
            <a:chExt cx="2714032" cy="2633157"/>
          </a:xfrm>
        </p:grpSpPr>
        <p:sp>
          <p:nvSpPr>
            <p:cNvPr id="14" name="Rectangle: Rounded Corners 13">
              <a:extLst>
                <a:ext uri="{FF2B5EF4-FFF2-40B4-BE49-F238E27FC236}">
                  <a16:creationId xmlns:a16="http://schemas.microsoft.com/office/drawing/2014/main" id="{C98E4E68-AA52-7C9F-CC0A-FE79BB8B7AF1}"/>
                </a:ext>
              </a:extLst>
            </p:cNvPr>
            <p:cNvSpPr/>
            <p:nvPr/>
          </p:nvSpPr>
          <p:spPr>
            <a:xfrm>
              <a:off x="1822890" y="1608642"/>
              <a:ext cx="2703674" cy="2633157"/>
            </a:xfrm>
            <a:prstGeom prst="roundRect">
              <a:avLst>
                <a:gd name="adj" fmla="val 3607"/>
              </a:avLst>
            </a:prstGeom>
            <a:noFill/>
            <a:ln w="19050" cap="flat" cmpd="sng" algn="ctr">
              <a:solidFill>
                <a:schemeClr val="accent2"/>
              </a:solidFill>
              <a:prstDash val="solid"/>
            </a:ln>
            <a:effectLst/>
          </p:spPr>
          <p:txBody>
            <a:bodyPr rtlCol="0" anchor="t"/>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SG" sz="1000" b="1" i="0" u="none" strike="noStrike" kern="0" cap="none" spc="0" normalizeH="0" baseline="0" noProof="0" dirty="0">
                  <a:ln>
                    <a:noFill/>
                  </a:ln>
                  <a:solidFill>
                    <a:srgbClr val="000000"/>
                  </a:solidFill>
                  <a:effectLst/>
                  <a:uLnTx/>
                  <a:uFillTx/>
                  <a:latin typeface="Arial"/>
                  <a:ea typeface="+mn-ea"/>
                  <a:cs typeface="+mn-cs"/>
                </a:rPr>
                <a:t>RabbitMQ</a:t>
              </a:r>
            </a:p>
          </p:txBody>
        </p:sp>
        <p:cxnSp>
          <p:nvCxnSpPr>
            <p:cNvPr id="15" name="Straight Connector 14">
              <a:extLst>
                <a:ext uri="{FF2B5EF4-FFF2-40B4-BE49-F238E27FC236}">
                  <a16:creationId xmlns:a16="http://schemas.microsoft.com/office/drawing/2014/main" id="{DE3981D4-7378-BE4C-C32B-788CF3089BEC}"/>
                </a:ext>
              </a:extLst>
            </p:cNvPr>
            <p:cNvCxnSpPr>
              <a:cxnSpLocks/>
            </p:cNvCxnSpPr>
            <p:nvPr/>
          </p:nvCxnSpPr>
          <p:spPr>
            <a:xfrm>
              <a:off x="1812532" y="2325048"/>
              <a:ext cx="271403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A3F3E54-79EB-E32E-899C-BDE2F4A5CBD9}"/>
              </a:ext>
            </a:extLst>
          </p:cNvPr>
          <p:cNvGrpSpPr/>
          <p:nvPr/>
        </p:nvGrpSpPr>
        <p:grpSpPr>
          <a:xfrm>
            <a:off x="3564053" y="2683450"/>
            <a:ext cx="1007224" cy="426955"/>
            <a:chOff x="464127" y="1551711"/>
            <a:chExt cx="1821874" cy="512619"/>
          </a:xfrm>
        </p:grpSpPr>
        <p:sp>
          <p:nvSpPr>
            <p:cNvPr id="18" name="Rectangle: Rounded Corners 17">
              <a:extLst>
                <a:ext uri="{FF2B5EF4-FFF2-40B4-BE49-F238E27FC236}">
                  <a16:creationId xmlns:a16="http://schemas.microsoft.com/office/drawing/2014/main" id="{A6B1C023-2B29-1BEE-E270-5FAC0D247BD3}"/>
                </a:ext>
              </a:extLst>
            </p:cNvPr>
            <p:cNvSpPr/>
            <p:nvPr/>
          </p:nvSpPr>
          <p:spPr>
            <a:xfrm>
              <a:off x="464127" y="1551711"/>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19" name="Picture 18">
              <a:extLst>
                <a:ext uri="{FF2B5EF4-FFF2-40B4-BE49-F238E27FC236}">
                  <a16:creationId xmlns:a16="http://schemas.microsoft.com/office/drawing/2014/main" id="{831916B9-91AE-8298-620D-322AF4EECEB9}"/>
                </a:ext>
              </a:extLst>
            </p:cNvPr>
            <p:cNvPicPr>
              <a:picLocks noChangeAspect="1"/>
            </p:cNvPicPr>
            <p:nvPr/>
          </p:nvPicPr>
          <p:blipFill>
            <a:blip r:embed="rId3"/>
            <a:stretch>
              <a:fillRect/>
            </a:stretch>
          </p:blipFill>
          <p:spPr>
            <a:xfrm>
              <a:off x="1889720" y="1611306"/>
              <a:ext cx="396281" cy="396281"/>
            </a:xfrm>
            <a:prstGeom prst="rect">
              <a:avLst/>
            </a:prstGeom>
          </p:spPr>
        </p:pic>
      </p:grpSp>
      <p:grpSp>
        <p:nvGrpSpPr>
          <p:cNvPr id="21" name="Group 20">
            <a:extLst>
              <a:ext uri="{FF2B5EF4-FFF2-40B4-BE49-F238E27FC236}">
                <a16:creationId xmlns:a16="http://schemas.microsoft.com/office/drawing/2014/main" id="{106A6234-11A1-21E1-C867-9A5B911C2DAA}"/>
              </a:ext>
            </a:extLst>
          </p:cNvPr>
          <p:cNvGrpSpPr/>
          <p:nvPr/>
        </p:nvGrpSpPr>
        <p:grpSpPr>
          <a:xfrm>
            <a:off x="336838" y="2707656"/>
            <a:ext cx="719992" cy="344629"/>
            <a:chOff x="4467170" y="3719946"/>
            <a:chExt cx="1170707" cy="512619"/>
          </a:xfrm>
          <a:solidFill>
            <a:srgbClr val="FCC00D">
              <a:lumMod val="20000"/>
              <a:lumOff val="80000"/>
            </a:srgbClr>
          </a:solidFill>
        </p:grpSpPr>
        <p:sp>
          <p:nvSpPr>
            <p:cNvPr id="23" name="Rectangle: Rounded Corners 22">
              <a:extLst>
                <a:ext uri="{FF2B5EF4-FFF2-40B4-BE49-F238E27FC236}">
                  <a16:creationId xmlns:a16="http://schemas.microsoft.com/office/drawing/2014/main" id="{CFB55D88-781C-08C9-8EBC-16AD8894ABCC}"/>
                </a:ext>
              </a:extLst>
            </p:cNvPr>
            <p:cNvSpPr/>
            <p:nvPr/>
          </p:nvSpPr>
          <p:spPr>
            <a:xfrm>
              <a:off x="446717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800" b="1" i="0" u="none" strike="noStrike" kern="0" cap="none" spc="0" normalizeH="0" baseline="0" noProof="0" dirty="0">
                  <a:ln>
                    <a:noFill/>
                  </a:ln>
                  <a:solidFill>
                    <a:srgbClr val="000000"/>
                  </a:solidFill>
                  <a:effectLst/>
                  <a:uLnTx/>
                  <a:uFillTx/>
                  <a:latin typeface="Arial"/>
                  <a:ea typeface="+mn-ea"/>
                  <a:cs typeface="+mn-cs"/>
                </a:rPr>
                <a:t>Worker</a:t>
              </a:r>
            </a:p>
          </p:txBody>
        </p:sp>
        <p:pic>
          <p:nvPicPr>
            <p:cNvPr id="24" name="Picture 23">
              <a:extLst>
                <a:ext uri="{FF2B5EF4-FFF2-40B4-BE49-F238E27FC236}">
                  <a16:creationId xmlns:a16="http://schemas.microsoft.com/office/drawing/2014/main" id="{A2D1029A-7339-5B00-4601-5B57F16C5BAC}"/>
                </a:ext>
              </a:extLst>
            </p:cNvPr>
            <p:cNvPicPr>
              <a:picLocks noChangeAspect="1"/>
            </p:cNvPicPr>
            <p:nvPr/>
          </p:nvPicPr>
          <p:blipFill>
            <a:blip r:embed="rId4"/>
            <a:stretch>
              <a:fillRect/>
            </a:stretch>
          </p:blipFill>
          <p:spPr>
            <a:xfrm>
              <a:off x="5174839" y="3750425"/>
              <a:ext cx="409752" cy="409753"/>
            </a:xfrm>
            <a:prstGeom prst="rect">
              <a:avLst/>
            </a:prstGeom>
            <a:noFill/>
            <a:ln>
              <a:noFill/>
            </a:ln>
          </p:spPr>
        </p:pic>
      </p:grpSp>
      <p:sp>
        <p:nvSpPr>
          <p:cNvPr id="30" name="TextBox 29">
            <a:extLst>
              <a:ext uri="{FF2B5EF4-FFF2-40B4-BE49-F238E27FC236}">
                <a16:creationId xmlns:a16="http://schemas.microsoft.com/office/drawing/2014/main" id="{7DEFDCEF-13B9-53E5-A69F-7246D5EA458C}"/>
              </a:ext>
            </a:extLst>
          </p:cNvPr>
          <p:cNvSpPr txBox="1"/>
          <p:nvPr/>
        </p:nvSpPr>
        <p:spPr>
          <a:xfrm>
            <a:off x="1341608" y="2679170"/>
            <a:ext cx="588792" cy="400110"/>
          </a:xfrm>
          <a:prstGeom prst="rect">
            <a:avLst/>
          </a:prstGeom>
          <a:noFill/>
        </p:spPr>
        <p:txBody>
          <a:bodyPr wrap="square" rtlCol="0">
            <a:spAutoFit/>
          </a:bodyPr>
          <a:lstStyle/>
          <a:p>
            <a:r>
              <a:rPr lang="en-SG" sz="1000" b="1" dirty="0"/>
              <a:t>Task</a:t>
            </a:r>
          </a:p>
          <a:p>
            <a:r>
              <a:rPr lang="en-SG" sz="1000" b="1" dirty="0"/>
              <a:t>Queue</a:t>
            </a:r>
          </a:p>
        </p:txBody>
      </p:sp>
      <p:sp>
        <p:nvSpPr>
          <p:cNvPr id="34" name="Rectangle 33">
            <a:extLst>
              <a:ext uri="{FF2B5EF4-FFF2-40B4-BE49-F238E27FC236}">
                <a16:creationId xmlns:a16="http://schemas.microsoft.com/office/drawing/2014/main" id="{750688D3-AB7E-6AF5-EA59-BCB666BB524D}"/>
              </a:ext>
            </a:extLst>
          </p:cNvPr>
          <p:cNvSpPr/>
          <p:nvPr/>
        </p:nvSpPr>
        <p:spPr>
          <a:xfrm>
            <a:off x="2078821" y="2768268"/>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B</a:t>
            </a:r>
          </a:p>
        </p:txBody>
      </p:sp>
      <p:sp>
        <p:nvSpPr>
          <p:cNvPr id="36" name="Rectangle 35">
            <a:extLst>
              <a:ext uri="{FF2B5EF4-FFF2-40B4-BE49-F238E27FC236}">
                <a16:creationId xmlns:a16="http://schemas.microsoft.com/office/drawing/2014/main" id="{F19A3E94-196C-4F0D-EE44-1715B83EBD00}"/>
              </a:ext>
            </a:extLst>
          </p:cNvPr>
          <p:cNvSpPr/>
          <p:nvPr/>
        </p:nvSpPr>
        <p:spPr>
          <a:xfrm>
            <a:off x="1851455" y="2768268"/>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A</a:t>
            </a:r>
          </a:p>
        </p:txBody>
      </p:sp>
      <p:sp>
        <p:nvSpPr>
          <p:cNvPr id="37" name="Rectangle 36">
            <a:extLst>
              <a:ext uri="{FF2B5EF4-FFF2-40B4-BE49-F238E27FC236}">
                <a16:creationId xmlns:a16="http://schemas.microsoft.com/office/drawing/2014/main" id="{4C79BF9B-51C4-D00C-61A7-7CE6FF9AB78A}"/>
              </a:ext>
            </a:extLst>
          </p:cNvPr>
          <p:cNvSpPr/>
          <p:nvPr/>
        </p:nvSpPr>
        <p:spPr>
          <a:xfrm>
            <a:off x="2760425" y="2768266"/>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38" name="Rectangle 37">
            <a:extLst>
              <a:ext uri="{FF2B5EF4-FFF2-40B4-BE49-F238E27FC236}">
                <a16:creationId xmlns:a16="http://schemas.microsoft.com/office/drawing/2014/main" id="{4C55B67B-C7FD-8246-87E7-A55AD398D38F}"/>
              </a:ext>
            </a:extLst>
          </p:cNvPr>
          <p:cNvSpPr/>
          <p:nvPr/>
        </p:nvSpPr>
        <p:spPr>
          <a:xfrm>
            <a:off x="2533887" y="2768266"/>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SG" sz="1000" dirty="0">
              <a:solidFill>
                <a:schemeClr val="accent2"/>
              </a:solidFill>
            </a:endParaRPr>
          </a:p>
        </p:txBody>
      </p:sp>
      <p:sp>
        <p:nvSpPr>
          <p:cNvPr id="39" name="Rectangle 38">
            <a:extLst>
              <a:ext uri="{FF2B5EF4-FFF2-40B4-BE49-F238E27FC236}">
                <a16:creationId xmlns:a16="http://schemas.microsoft.com/office/drawing/2014/main" id="{85891896-0E44-95E1-4A43-CC2AEB50B3CF}"/>
              </a:ext>
            </a:extLst>
          </p:cNvPr>
          <p:cNvSpPr/>
          <p:nvPr/>
        </p:nvSpPr>
        <p:spPr>
          <a:xfrm>
            <a:off x="2305942" y="2768266"/>
            <a:ext cx="227362" cy="247709"/>
          </a:xfrm>
          <a:prstGeom prst="rect">
            <a:avLst/>
          </a:prstGeom>
          <a:noFill/>
          <a:ln w="9525">
            <a:solidFill>
              <a:schemeClr val="accent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00" dirty="0">
                <a:solidFill>
                  <a:schemeClr val="accent2"/>
                </a:solidFill>
              </a:rPr>
              <a:t>C</a:t>
            </a:r>
          </a:p>
        </p:txBody>
      </p:sp>
      <p:sp>
        <p:nvSpPr>
          <p:cNvPr id="41" name="Rectangle 40">
            <a:extLst>
              <a:ext uri="{FF2B5EF4-FFF2-40B4-BE49-F238E27FC236}">
                <a16:creationId xmlns:a16="http://schemas.microsoft.com/office/drawing/2014/main" id="{5E6F6819-06F1-8806-C5EF-036B5C531C9C}"/>
              </a:ext>
            </a:extLst>
          </p:cNvPr>
          <p:cNvSpPr/>
          <p:nvPr/>
        </p:nvSpPr>
        <p:spPr>
          <a:xfrm>
            <a:off x="1850475" y="2770617"/>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A</a:t>
            </a:r>
          </a:p>
        </p:txBody>
      </p:sp>
      <p:sp>
        <p:nvSpPr>
          <p:cNvPr id="43" name="Rectangle 42">
            <a:extLst>
              <a:ext uri="{FF2B5EF4-FFF2-40B4-BE49-F238E27FC236}">
                <a16:creationId xmlns:a16="http://schemas.microsoft.com/office/drawing/2014/main" id="{B29FEFB3-CC52-4854-B64D-9419B223654B}"/>
              </a:ext>
            </a:extLst>
          </p:cNvPr>
          <p:cNvSpPr/>
          <p:nvPr/>
        </p:nvSpPr>
        <p:spPr>
          <a:xfrm>
            <a:off x="2078482" y="2770617"/>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B</a:t>
            </a:r>
          </a:p>
        </p:txBody>
      </p:sp>
      <p:sp>
        <p:nvSpPr>
          <p:cNvPr id="44" name="Rectangle 43">
            <a:extLst>
              <a:ext uri="{FF2B5EF4-FFF2-40B4-BE49-F238E27FC236}">
                <a16:creationId xmlns:a16="http://schemas.microsoft.com/office/drawing/2014/main" id="{0DBB0074-EC94-03DC-ED93-05D8F4BF35C7}"/>
              </a:ext>
            </a:extLst>
          </p:cNvPr>
          <p:cNvSpPr/>
          <p:nvPr/>
        </p:nvSpPr>
        <p:spPr>
          <a:xfrm>
            <a:off x="2305844" y="2770616"/>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C</a:t>
            </a:r>
          </a:p>
        </p:txBody>
      </p:sp>
      <p:cxnSp>
        <p:nvCxnSpPr>
          <p:cNvPr id="206" name="Connector: Elbow 205">
            <a:extLst>
              <a:ext uri="{FF2B5EF4-FFF2-40B4-BE49-F238E27FC236}">
                <a16:creationId xmlns:a16="http://schemas.microsoft.com/office/drawing/2014/main" id="{F128B1BA-A304-1D8B-23E8-DB5C7A14BAAA}"/>
              </a:ext>
            </a:extLst>
          </p:cNvPr>
          <p:cNvCxnSpPr>
            <a:stCxn id="18" idx="1"/>
            <a:endCxn id="38" idx="2"/>
          </p:cNvCxnSpPr>
          <p:nvPr/>
        </p:nvCxnSpPr>
        <p:spPr>
          <a:xfrm rot="10800000" flipV="1">
            <a:off x="2647569" y="2896927"/>
            <a:ext cx="916485" cy="119047"/>
          </a:xfrm>
          <a:prstGeom prst="bentConnector4">
            <a:avLst>
              <a:gd name="adj1" fmla="val 19548"/>
              <a:gd name="adj2" fmla="val 408685"/>
            </a:avLst>
          </a:prstGeom>
          <a:ln>
            <a:tailEnd type="triangle"/>
          </a:ln>
        </p:spPr>
        <p:style>
          <a:lnRef idx="1">
            <a:schemeClr val="accent2"/>
          </a:lnRef>
          <a:fillRef idx="0">
            <a:schemeClr val="accent2"/>
          </a:fillRef>
          <a:effectRef idx="0">
            <a:schemeClr val="accent2"/>
          </a:effectRef>
          <a:fontRef idx="minor">
            <a:schemeClr val="tx1"/>
          </a:fontRef>
        </p:style>
      </p:cxnSp>
      <p:sp>
        <p:nvSpPr>
          <p:cNvPr id="209" name="TextBox 208">
            <a:extLst>
              <a:ext uri="{FF2B5EF4-FFF2-40B4-BE49-F238E27FC236}">
                <a16:creationId xmlns:a16="http://schemas.microsoft.com/office/drawing/2014/main" id="{0BC576C8-128C-9E12-F763-F686E8279CCD}"/>
              </a:ext>
            </a:extLst>
          </p:cNvPr>
          <p:cNvSpPr txBox="1"/>
          <p:nvPr/>
        </p:nvSpPr>
        <p:spPr>
          <a:xfrm>
            <a:off x="2586338" y="3207149"/>
            <a:ext cx="865163" cy="338554"/>
          </a:xfrm>
          <a:prstGeom prst="rect">
            <a:avLst/>
          </a:prstGeom>
          <a:noFill/>
        </p:spPr>
        <p:txBody>
          <a:bodyPr wrap="square" rtlCol="0" anchor="ctr">
            <a:spAutoFit/>
          </a:bodyPr>
          <a:lstStyle/>
          <a:p>
            <a:pPr algn="ctr"/>
            <a:r>
              <a:rPr lang="en-SG" sz="800" dirty="0"/>
              <a:t>Send Audio Chunk</a:t>
            </a:r>
          </a:p>
        </p:txBody>
      </p:sp>
      <p:cxnSp>
        <p:nvCxnSpPr>
          <p:cNvPr id="212" name="Connector: Elbow 211">
            <a:extLst>
              <a:ext uri="{FF2B5EF4-FFF2-40B4-BE49-F238E27FC236}">
                <a16:creationId xmlns:a16="http://schemas.microsoft.com/office/drawing/2014/main" id="{595C2CAD-DA79-5D1B-F7E0-9E889E7D1DBC}"/>
              </a:ext>
            </a:extLst>
          </p:cNvPr>
          <p:cNvCxnSpPr>
            <a:stCxn id="18" idx="1"/>
            <a:endCxn id="38" idx="0"/>
          </p:cNvCxnSpPr>
          <p:nvPr/>
        </p:nvCxnSpPr>
        <p:spPr>
          <a:xfrm rot="10800000">
            <a:off x="2647569" y="2768266"/>
            <a:ext cx="916485" cy="128662"/>
          </a:xfrm>
          <a:prstGeom prst="bentConnector4">
            <a:avLst>
              <a:gd name="adj1" fmla="val 19028"/>
              <a:gd name="adj2" fmla="val 539252"/>
            </a:avLst>
          </a:prstGeom>
          <a:ln>
            <a:tailEnd type="triangle"/>
          </a:ln>
        </p:spPr>
        <p:style>
          <a:lnRef idx="1">
            <a:schemeClr val="accent2"/>
          </a:lnRef>
          <a:fillRef idx="0">
            <a:schemeClr val="accent2"/>
          </a:fillRef>
          <a:effectRef idx="0">
            <a:schemeClr val="accent2"/>
          </a:effectRef>
          <a:fontRef idx="minor">
            <a:schemeClr val="tx1"/>
          </a:fontRef>
        </p:style>
      </p:cxnSp>
      <p:sp>
        <p:nvSpPr>
          <p:cNvPr id="215" name="TextBox 214">
            <a:extLst>
              <a:ext uri="{FF2B5EF4-FFF2-40B4-BE49-F238E27FC236}">
                <a16:creationId xmlns:a16="http://schemas.microsoft.com/office/drawing/2014/main" id="{9C7E2D67-98DE-E6E7-F52C-5B359B22BB1D}"/>
              </a:ext>
            </a:extLst>
          </p:cNvPr>
          <p:cNvSpPr txBox="1"/>
          <p:nvPr/>
        </p:nvSpPr>
        <p:spPr>
          <a:xfrm>
            <a:off x="2586338" y="2014171"/>
            <a:ext cx="865163" cy="215444"/>
          </a:xfrm>
          <a:prstGeom prst="rect">
            <a:avLst/>
          </a:prstGeom>
          <a:noFill/>
        </p:spPr>
        <p:txBody>
          <a:bodyPr wrap="square" rtlCol="0" anchor="ctr">
            <a:spAutoFit/>
          </a:bodyPr>
          <a:lstStyle/>
          <a:p>
            <a:pPr algn="ctr"/>
            <a:r>
              <a:rPr lang="en-SG" sz="800" dirty="0"/>
              <a:t>Acknowledged</a:t>
            </a:r>
          </a:p>
        </p:txBody>
      </p:sp>
      <p:sp>
        <p:nvSpPr>
          <p:cNvPr id="202" name="Rectangle 201">
            <a:extLst>
              <a:ext uri="{FF2B5EF4-FFF2-40B4-BE49-F238E27FC236}">
                <a16:creationId xmlns:a16="http://schemas.microsoft.com/office/drawing/2014/main" id="{99CB72F4-2872-BC63-9430-88720F64D9F1}"/>
              </a:ext>
            </a:extLst>
          </p:cNvPr>
          <p:cNvSpPr/>
          <p:nvPr/>
        </p:nvSpPr>
        <p:spPr>
          <a:xfrm>
            <a:off x="3309776" y="2768265"/>
            <a:ext cx="227362" cy="247709"/>
          </a:xfrm>
          <a:prstGeom prst="rect">
            <a:avLst/>
          </a:prstGeom>
          <a:solidFill>
            <a:srgbClr val="D1DCEB"/>
          </a:solidFill>
          <a:ln w="9525">
            <a:solidFill>
              <a:srgbClr val="3B5B89"/>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SG" sz="1050" dirty="0">
                <a:solidFill>
                  <a:schemeClr val="accent2"/>
                </a:solidFill>
              </a:rPr>
              <a:t>D</a:t>
            </a:r>
          </a:p>
        </p:txBody>
      </p:sp>
      <p:cxnSp>
        <p:nvCxnSpPr>
          <p:cNvPr id="218" name="Connector: Elbow 217">
            <a:extLst>
              <a:ext uri="{FF2B5EF4-FFF2-40B4-BE49-F238E27FC236}">
                <a16:creationId xmlns:a16="http://schemas.microsoft.com/office/drawing/2014/main" id="{17E2163A-352C-7188-2ED9-CD7B3FEC50B8}"/>
              </a:ext>
            </a:extLst>
          </p:cNvPr>
          <p:cNvCxnSpPr>
            <a:stCxn id="23" idx="3"/>
            <a:endCxn id="41" idx="2"/>
          </p:cNvCxnSpPr>
          <p:nvPr/>
        </p:nvCxnSpPr>
        <p:spPr>
          <a:xfrm>
            <a:off x="1056830" y="2879971"/>
            <a:ext cx="907326" cy="138355"/>
          </a:xfrm>
          <a:prstGeom prst="bentConnector4">
            <a:avLst>
              <a:gd name="adj1" fmla="val 24139"/>
              <a:gd name="adj2" fmla="val 366199"/>
            </a:avLst>
          </a:prstGeom>
          <a:ln>
            <a:tailEnd type="triangle"/>
          </a:ln>
        </p:spPr>
        <p:style>
          <a:lnRef idx="1">
            <a:schemeClr val="accent2"/>
          </a:lnRef>
          <a:fillRef idx="0">
            <a:schemeClr val="accent2"/>
          </a:fillRef>
          <a:effectRef idx="0">
            <a:schemeClr val="accent2"/>
          </a:effectRef>
          <a:fontRef idx="minor">
            <a:schemeClr val="tx1"/>
          </a:fontRef>
        </p:style>
      </p:cxnSp>
      <p:sp>
        <p:nvSpPr>
          <p:cNvPr id="221" name="TextBox 220">
            <a:extLst>
              <a:ext uri="{FF2B5EF4-FFF2-40B4-BE49-F238E27FC236}">
                <a16:creationId xmlns:a16="http://schemas.microsoft.com/office/drawing/2014/main" id="{216226A8-98FF-4B79-C5E0-0EB1A8428E21}"/>
              </a:ext>
            </a:extLst>
          </p:cNvPr>
          <p:cNvSpPr txBox="1"/>
          <p:nvPr/>
        </p:nvSpPr>
        <p:spPr>
          <a:xfrm>
            <a:off x="1203422" y="3216444"/>
            <a:ext cx="865163" cy="338554"/>
          </a:xfrm>
          <a:prstGeom prst="rect">
            <a:avLst/>
          </a:prstGeom>
          <a:noFill/>
        </p:spPr>
        <p:txBody>
          <a:bodyPr wrap="square" rtlCol="0" anchor="ctr">
            <a:spAutoFit/>
          </a:bodyPr>
          <a:lstStyle/>
          <a:p>
            <a:pPr algn="ctr"/>
            <a:r>
              <a:rPr lang="en-SG" sz="800" dirty="0"/>
              <a:t>Process</a:t>
            </a:r>
          </a:p>
          <a:p>
            <a:pPr algn="ctr"/>
            <a:r>
              <a:rPr lang="en-SG" sz="800" dirty="0"/>
              <a:t>Audio Chunk</a:t>
            </a:r>
          </a:p>
        </p:txBody>
      </p:sp>
      <p:cxnSp>
        <p:nvCxnSpPr>
          <p:cNvPr id="236" name="Connector: Elbow 235">
            <a:extLst>
              <a:ext uri="{FF2B5EF4-FFF2-40B4-BE49-F238E27FC236}">
                <a16:creationId xmlns:a16="http://schemas.microsoft.com/office/drawing/2014/main" id="{1B827227-FF3A-F26C-2B95-4293FD7AD837}"/>
              </a:ext>
            </a:extLst>
          </p:cNvPr>
          <p:cNvCxnSpPr>
            <a:stCxn id="23" idx="3"/>
            <a:endCxn id="41" idx="0"/>
          </p:cNvCxnSpPr>
          <p:nvPr/>
        </p:nvCxnSpPr>
        <p:spPr>
          <a:xfrm flipV="1">
            <a:off x="1056830" y="2770617"/>
            <a:ext cx="907326" cy="109354"/>
          </a:xfrm>
          <a:prstGeom prst="bentConnector4">
            <a:avLst>
              <a:gd name="adj1" fmla="val 23789"/>
              <a:gd name="adj2" fmla="val 616315"/>
            </a:avLst>
          </a:prstGeom>
          <a:ln>
            <a:tailEnd type="triangle"/>
          </a:ln>
        </p:spPr>
        <p:style>
          <a:lnRef idx="1">
            <a:schemeClr val="accent2"/>
          </a:lnRef>
          <a:fillRef idx="0">
            <a:schemeClr val="accent2"/>
          </a:fillRef>
          <a:effectRef idx="0">
            <a:schemeClr val="accent2"/>
          </a:effectRef>
          <a:fontRef idx="minor">
            <a:schemeClr val="tx1"/>
          </a:fontRef>
        </p:style>
      </p:cxnSp>
      <p:sp>
        <p:nvSpPr>
          <p:cNvPr id="247" name="TextBox 246">
            <a:extLst>
              <a:ext uri="{FF2B5EF4-FFF2-40B4-BE49-F238E27FC236}">
                <a16:creationId xmlns:a16="http://schemas.microsoft.com/office/drawing/2014/main" id="{43530D16-49BF-9C61-DD44-3AE20C5EA9DA}"/>
              </a:ext>
            </a:extLst>
          </p:cNvPr>
          <p:cNvSpPr txBox="1"/>
          <p:nvPr/>
        </p:nvSpPr>
        <p:spPr>
          <a:xfrm>
            <a:off x="1203421" y="2023838"/>
            <a:ext cx="865163" cy="215444"/>
          </a:xfrm>
          <a:prstGeom prst="rect">
            <a:avLst/>
          </a:prstGeom>
          <a:noFill/>
        </p:spPr>
        <p:txBody>
          <a:bodyPr wrap="square" rtlCol="0" anchor="ctr">
            <a:spAutoFit/>
          </a:bodyPr>
          <a:lstStyle/>
          <a:p>
            <a:pPr algn="ctr"/>
            <a:r>
              <a:rPr lang="en-SG" sz="800" dirty="0"/>
              <a:t>Acknowledged</a:t>
            </a:r>
          </a:p>
        </p:txBody>
      </p:sp>
    </p:spTree>
    <p:extLst>
      <p:ext uri="{BB962C8B-B14F-4D97-AF65-F5344CB8AC3E}">
        <p14:creationId xmlns:p14="http://schemas.microsoft.com/office/powerpoint/2010/main" val="279700708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02"/>
                                        </p:tgtEl>
                                        <p:attrNameLst>
                                          <p:attrName>style.visibility</p:attrName>
                                        </p:attrNameLst>
                                      </p:cBhvr>
                                      <p:to>
                                        <p:strVal val="visible"/>
                                      </p:to>
                                    </p:set>
                                    <p:anim calcmode="lin" valueType="num">
                                      <p:cBhvr>
                                        <p:cTn id="15" dur="500" fill="hold"/>
                                        <p:tgtEl>
                                          <p:spTgt spid="202"/>
                                        </p:tgtEl>
                                        <p:attrNameLst>
                                          <p:attrName>ppt_w</p:attrName>
                                        </p:attrNameLst>
                                      </p:cBhvr>
                                      <p:tavLst>
                                        <p:tav tm="0">
                                          <p:val>
                                            <p:fltVal val="0"/>
                                          </p:val>
                                        </p:tav>
                                        <p:tav tm="100000">
                                          <p:val>
                                            <p:strVal val="#ppt_w"/>
                                          </p:val>
                                        </p:tav>
                                      </p:tavLst>
                                    </p:anim>
                                    <p:anim calcmode="lin" valueType="num">
                                      <p:cBhvr>
                                        <p:cTn id="16" dur="500" fill="hold"/>
                                        <p:tgtEl>
                                          <p:spTgt spid="202"/>
                                        </p:tgtEl>
                                        <p:attrNameLst>
                                          <p:attrName>ppt_h</p:attrName>
                                        </p:attrNameLst>
                                      </p:cBhvr>
                                      <p:tavLst>
                                        <p:tav tm="0">
                                          <p:val>
                                            <p:fltVal val="0"/>
                                          </p:val>
                                        </p:tav>
                                        <p:tav tm="100000">
                                          <p:val>
                                            <p:strVal val="#ppt_h"/>
                                          </p:val>
                                        </p:tav>
                                      </p:tavLst>
                                    </p:anim>
                                    <p:animEffect transition="in" filter="fade">
                                      <p:cBhvr>
                                        <p:cTn id="17" dur="500"/>
                                        <p:tgtEl>
                                          <p:spTgt spid="20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09"/>
                                        </p:tgtEl>
                                        <p:attrNameLst>
                                          <p:attrName>style.visibility</p:attrName>
                                        </p:attrNameLst>
                                      </p:cBhvr>
                                      <p:to>
                                        <p:strVal val="visible"/>
                                      </p:to>
                                    </p:set>
                                    <p:anim calcmode="lin" valueType="num">
                                      <p:cBhvr>
                                        <p:cTn id="20" dur="500" fill="hold"/>
                                        <p:tgtEl>
                                          <p:spTgt spid="209"/>
                                        </p:tgtEl>
                                        <p:attrNameLst>
                                          <p:attrName>ppt_w</p:attrName>
                                        </p:attrNameLst>
                                      </p:cBhvr>
                                      <p:tavLst>
                                        <p:tav tm="0">
                                          <p:val>
                                            <p:fltVal val="0"/>
                                          </p:val>
                                        </p:tav>
                                        <p:tav tm="100000">
                                          <p:val>
                                            <p:strVal val="#ppt_w"/>
                                          </p:val>
                                        </p:tav>
                                      </p:tavLst>
                                    </p:anim>
                                    <p:anim calcmode="lin" valueType="num">
                                      <p:cBhvr>
                                        <p:cTn id="21" dur="500" fill="hold"/>
                                        <p:tgtEl>
                                          <p:spTgt spid="209"/>
                                        </p:tgtEl>
                                        <p:attrNameLst>
                                          <p:attrName>ppt_h</p:attrName>
                                        </p:attrNameLst>
                                      </p:cBhvr>
                                      <p:tavLst>
                                        <p:tav tm="0">
                                          <p:val>
                                            <p:fltVal val="0"/>
                                          </p:val>
                                        </p:tav>
                                        <p:tav tm="100000">
                                          <p:val>
                                            <p:strVal val="#ppt_h"/>
                                          </p:val>
                                        </p:tav>
                                      </p:tavLst>
                                    </p:anim>
                                    <p:animEffect transition="in" filter="fade">
                                      <p:cBhvr>
                                        <p:cTn id="22" dur="500"/>
                                        <p:tgtEl>
                                          <p:spTgt spid="209"/>
                                        </p:tgtEl>
                                      </p:cBhvr>
                                    </p:animEffect>
                                  </p:childTnLst>
                                </p:cTn>
                              </p:par>
                              <p:par>
                                <p:cTn id="23" presetID="53" presetClass="entr" presetSubtype="16" fill="hold" nodeType="withEffect">
                                  <p:stCondLst>
                                    <p:cond delay="0"/>
                                  </p:stCondLst>
                                  <p:childTnLst>
                                    <p:set>
                                      <p:cBhvr>
                                        <p:cTn id="24" dur="1" fill="hold">
                                          <p:stCondLst>
                                            <p:cond delay="0"/>
                                          </p:stCondLst>
                                        </p:cTn>
                                        <p:tgtEl>
                                          <p:spTgt spid="206"/>
                                        </p:tgtEl>
                                        <p:attrNameLst>
                                          <p:attrName>style.visibility</p:attrName>
                                        </p:attrNameLst>
                                      </p:cBhvr>
                                      <p:to>
                                        <p:strVal val="visible"/>
                                      </p:to>
                                    </p:set>
                                    <p:anim calcmode="lin" valueType="num">
                                      <p:cBhvr>
                                        <p:cTn id="25" dur="500" fill="hold"/>
                                        <p:tgtEl>
                                          <p:spTgt spid="206"/>
                                        </p:tgtEl>
                                        <p:attrNameLst>
                                          <p:attrName>ppt_w</p:attrName>
                                        </p:attrNameLst>
                                      </p:cBhvr>
                                      <p:tavLst>
                                        <p:tav tm="0">
                                          <p:val>
                                            <p:fltVal val="0"/>
                                          </p:val>
                                        </p:tav>
                                        <p:tav tm="100000">
                                          <p:val>
                                            <p:strVal val="#ppt_w"/>
                                          </p:val>
                                        </p:tav>
                                      </p:tavLst>
                                    </p:anim>
                                    <p:anim calcmode="lin" valueType="num">
                                      <p:cBhvr>
                                        <p:cTn id="26" dur="500" fill="hold"/>
                                        <p:tgtEl>
                                          <p:spTgt spid="206"/>
                                        </p:tgtEl>
                                        <p:attrNameLst>
                                          <p:attrName>ppt_h</p:attrName>
                                        </p:attrNameLst>
                                      </p:cBhvr>
                                      <p:tavLst>
                                        <p:tav tm="0">
                                          <p:val>
                                            <p:fltVal val="0"/>
                                          </p:val>
                                        </p:tav>
                                        <p:tav tm="100000">
                                          <p:val>
                                            <p:strVal val="#ppt_h"/>
                                          </p:val>
                                        </p:tav>
                                      </p:tavLst>
                                    </p:anim>
                                    <p:animEffect transition="in" filter="fade">
                                      <p:cBhvr>
                                        <p:cTn id="27" dur="500"/>
                                        <p:tgtEl>
                                          <p:spTgt spid="206"/>
                                        </p:tgtEl>
                                      </p:cBhvr>
                                    </p:animEffect>
                                  </p:childTnLst>
                                </p:cTn>
                              </p:par>
                            </p:childTnLst>
                          </p:cTn>
                        </p:par>
                        <p:par>
                          <p:cTn id="28" fill="hold">
                            <p:stCondLst>
                              <p:cond delay="500"/>
                            </p:stCondLst>
                            <p:childTnLst>
                              <p:par>
                                <p:cTn id="29" presetID="42" presetClass="path" presetSubtype="0" accel="50000" decel="50000" fill="hold" grpId="1" nodeType="afterEffect">
                                  <p:stCondLst>
                                    <p:cond delay="0"/>
                                  </p:stCondLst>
                                  <p:childTnLst>
                                    <p:animMotion origin="layout" path="M 4.44444E-6 4.32099E-6 L -0.0849 0.00092 " pathEditMode="relative" rAng="0" ptsTypes="AA">
                                      <p:cBhvr>
                                        <p:cTn id="30" dur="1000" fill="hold"/>
                                        <p:tgtEl>
                                          <p:spTgt spid="202"/>
                                        </p:tgtEl>
                                        <p:attrNameLst>
                                          <p:attrName>ppt_x</p:attrName>
                                          <p:attrName>ppt_y</p:attrName>
                                        </p:attrNameLst>
                                      </p:cBhvr>
                                      <p:rCtr x="-4253" y="31"/>
                                    </p:animMotion>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215"/>
                                        </p:tgtEl>
                                        <p:attrNameLst>
                                          <p:attrName>style.visibility</p:attrName>
                                        </p:attrNameLst>
                                      </p:cBhvr>
                                      <p:to>
                                        <p:strVal val="visible"/>
                                      </p:to>
                                    </p:set>
                                    <p:anim calcmode="lin" valueType="num">
                                      <p:cBhvr>
                                        <p:cTn id="34" dur="500" fill="hold"/>
                                        <p:tgtEl>
                                          <p:spTgt spid="215"/>
                                        </p:tgtEl>
                                        <p:attrNameLst>
                                          <p:attrName>ppt_w</p:attrName>
                                        </p:attrNameLst>
                                      </p:cBhvr>
                                      <p:tavLst>
                                        <p:tav tm="0">
                                          <p:val>
                                            <p:fltVal val="0"/>
                                          </p:val>
                                        </p:tav>
                                        <p:tav tm="100000">
                                          <p:val>
                                            <p:strVal val="#ppt_w"/>
                                          </p:val>
                                        </p:tav>
                                      </p:tavLst>
                                    </p:anim>
                                    <p:anim calcmode="lin" valueType="num">
                                      <p:cBhvr>
                                        <p:cTn id="35" dur="500" fill="hold"/>
                                        <p:tgtEl>
                                          <p:spTgt spid="215"/>
                                        </p:tgtEl>
                                        <p:attrNameLst>
                                          <p:attrName>ppt_h</p:attrName>
                                        </p:attrNameLst>
                                      </p:cBhvr>
                                      <p:tavLst>
                                        <p:tav tm="0">
                                          <p:val>
                                            <p:fltVal val="0"/>
                                          </p:val>
                                        </p:tav>
                                        <p:tav tm="100000">
                                          <p:val>
                                            <p:strVal val="#ppt_h"/>
                                          </p:val>
                                        </p:tav>
                                      </p:tavLst>
                                    </p:anim>
                                    <p:animEffect transition="in" filter="fade">
                                      <p:cBhvr>
                                        <p:cTn id="36" dur="500"/>
                                        <p:tgtEl>
                                          <p:spTgt spid="215"/>
                                        </p:tgtEl>
                                      </p:cBhvr>
                                    </p:animEffect>
                                  </p:childTnLst>
                                </p:cTn>
                              </p:par>
                              <p:par>
                                <p:cTn id="37" presetID="53" presetClass="entr" presetSubtype="16" fill="hold" nodeType="withEffect">
                                  <p:stCondLst>
                                    <p:cond delay="0"/>
                                  </p:stCondLst>
                                  <p:childTnLst>
                                    <p:set>
                                      <p:cBhvr>
                                        <p:cTn id="38" dur="1" fill="hold">
                                          <p:stCondLst>
                                            <p:cond delay="0"/>
                                          </p:stCondLst>
                                        </p:cTn>
                                        <p:tgtEl>
                                          <p:spTgt spid="212"/>
                                        </p:tgtEl>
                                        <p:attrNameLst>
                                          <p:attrName>style.visibility</p:attrName>
                                        </p:attrNameLst>
                                      </p:cBhvr>
                                      <p:to>
                                        <p:strVal val="visible"/>
                                      </p:to>
                                    </p:set>
                                    <p:anim calcmode="lin" valueType="num">
                                      <p:cBhvr>
                                        <p:cTn id="39" dur="500" fill="hold"/>
                                        <p:tgtEl>
                                          <p:spTgt spid="212"/>
                                        </p:tgtEl>
                                        <p:attrNameLst>
                                          <p:attrName>ppt_w</p:attrName>
                                        </p:attrNameLst>
                                      </p:cBhvr>
                                      <p:tavLst>
                                        <p:tav tm="0">
                                          <p:val>
                                            <p:fltVal val="0"/>
                                          </p:val>
                                        </p:tav>
                                        <p:tav tm="100000">
                                          <p:val>
                                            <p:strVal val="#ppt_w"/>
                                          </p:val>
                                        </p:tav>
                                      </p:tavLst>
                                    </p:anim>
                                    <p:anim calcmode="lin" valueType="num">
                                      <p:cBhvr>
                                        <p:cTn id="40" dur="500" fill="hold"/>
                                        <p:tgtEl>
                                          <p:spTgt spid="212"/>
                                        </p:tgtEl>
                                        <p:attrNameLst>
                                          <p:attrName>ppt_h</p:attrName>
                                        </p:attrNameLst>
                                      </p:cBhvr>
                                      <p:tavLst>
                                        <p:tav tm="0">
                                          <p:val>
                                            <p:fltVal val="0"/>
                                          </p:val>
                                        </p:tav>
                                        <p:tav tm="100000">
                                          <p:val>
                                            <p:strVal val="#ppt_h"/>
                                          </p:val>
                                        </p:tav>
                                      </p:tavLst>
                                    </p:anim>
                                    <p:animEffect transition="in" filter="fade">
                                      <p:cBhvr>
                                        <p:cTn id="41" dur="500"/>
                                        <p:tgtEl>
                                          <p:spTgt spid="212"/>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18"/>
                                        </p:tgtEl>
                                        <p:attrNameLst>
                                          <p:attrName>style.visibility</p:attrName>
                                        </p:attrNameLst>
                                      </p:cBhvr>
                                      <p:to>
                                        <p:strVal val="visible"/>
                                      </p:to>
                                    </p:set>
                                    <p:anim calcmode="lin" valueType="num">
                                      <p:cBhvr>
                                        <p:cTn id="46" dur="500" fill="hold"/>
                                        <p:tgtEl>
                                          <p:spTgt spid="218"/>
                                        </p:tgtEl>
                                        <p:attrNameLst>
                                          <p:attrName>ppt_w</p:attrName>
                                        </p:attrNameLst>
                                      </p:cBhvr>
                                      <p:tavLst>
                                        <p:tav tm="0">
                                          <p:val>
                                            <p:fltVal val="0"/>
                                          </p:val>
                                        </p:tav>
                                        <p:tav tm="100000">
                                          <p:val>
                                            <p:strVal val="#ppt_w"/>
                                          </p:val>
                                        </p:tav>
                                      </p:tavLst>
                                    </p:anim>
                                    <p:anim calcmode="lin" valueType="num">
                                      <p:cBhvr>
                                        <p:cTn id="47" dur="500" fill="hold"/>
                                        <p:tgtEl>
                                          <p:spTgt spid="218"/>
                                        </p:tgtEl>
                                        <p:attrNameLst>
                                          <p:attrName>ppt_h</p:attrName>
                                        </p:attrNameLst>
                                      </p:cBhvr>
                                      <p:tavLst>
                                        <p:tav tm="0">
                                          <p:val>
                                            <p:fltVal val="0"/>
                                          </p:val>
                                        </p:tav>
                                        <p:tav tm="100000">
                                          <p:val>
                                            <p:strVal val="#ppt_h"/>
                                          </p:val>
                                        </p:tav>
                                      </p:tavLst>
                                    </p:anim>
                                    <p:animEffect transition="in" filter="fade">
                                      <p:cBhvr>
                                        <p:cTn id="48" dur="500"/>
                                        <p:tgtEl>
                                          <p:spTgt spid="21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21"/>
                                        </p:tgtEl>
                                        <p:attrNameLst>
                                          <p:attrName>style.visibility</p:attrName>
                                        </p:attrNameLst>
                                      </p:cBhvr>
                                      <p:to>
                                        <p:strVal val="visible"/>
                                      </p:to>
                                    </p:set>
                                    <p:anim calcmode="lin" valueType="num">
                                      <p:cBhvr>
                                        <p:cTn id="51" dur="500" fill="hold"/>
                                        <p:tgtEl>
                                          <p:spTgt spid="221"/>
                                        </p:tgtEl>
                                        <p:attrNameLst>
                                          <p:attrName>ppt_w</p:attrName>
                                        </p:attrNameLst>
                                      </p:cBhvr>
                                      <p:tavLst>
                                        <p:tav tm="0">
                                          <p:val>
                                            <p:fltVal val="0"/>
                                          </p:val>
                                        </p:tav>
                                        <p:tav tm="100000">
                                          <p:val>
                                            <p:strVal val="#ppt_w"/>
                                          </p:val>
                                        </p:tav>
                                      </p:tavLst>
                                    </p:anim>
                                    <p:anim calcmode="lin" valueType="num">
                                      <p:cBhvr>
                                        <p:cTn id="52" dur="500" fill="hold"/>
                                        <p:tgtEl>
                                          <p:spTgt spid="221"/>
                                        </p:tgtEl>
                                        <p:attrNameLst>
                                          <p:attrName>ppt_h</p:attrName>
                                        </p:attrNameLst>
                                      </p:cBhvr>
                                      <p:tavLst>
                                        <p:tav tm="0">
                                          <p:val>
                                            <p:fltVal val="0"/>
                                          </p:val>
                                        </p:tav>
                                        <p:tav tm="100000">
                                          <p:val>
                                            <p:strVal val="#ppt_h"/>
                                          </p:val>
                                        </p:tav>
                                      </p:tavLst>
                                    </p:anim>
                                    <p:animEffect transition="in" filter="fade">
                                      <p:cBhvr>
                                        <p:cTn id="53" dur="500"/>
                                        <p:tgtEl>
                                          <p:spTgt spid="221"/>
                                        </p:tgtEl>
                                      </p:cBhvr>
                                    </p:animEffect>
                                  </p:childTnLst>
                                </p:cTn>
                              </p:par>
                            </p:childTnLst>
                          </p:cTn>
                        </p:par>
                        <p:par>
                          <p:cTn id="54" fill="hold">
                            <p:stCondLst>
                              <p:cond delay="500"/>
                            </p:stCondLst>
                            <p:childTnLst>
                              <p:par>
                                <p:cTn id="55" presetID="42" presetClass="path" presetSubtype="0" accel="50000" decel="50000" fill="hold" grpId="0" nodeType="afterEffect">
                                  <p:stCondLst>
                                    <p:cond delay="0"/>
                                  </p:stCondLst>
                                  <p:childTnLst>
                                    <p:animMotion origin="layout" path="M 3.05556E-6 -4.32099E-6 L -0.14323 -0.00061 " pathEditMode="relative" rAng="0" ptsTypes="AA">
                                      <p:cBhvr>
                                        <p:cTn id="56" dur="1000" fill="hold"/>
                                        <p:tgtEl>
                                          <p:spTgt spid="41"/>
                                        </p:tgtEl>
                                        <p:attrNameLst>
                                          <p:attrName>ppt_x</p:attrName>
                                          <p:attrName>ppt_y</p:attrName>
                                        </p:attrNameLst>
                                      </p:cBhvr>
                                      <p:rCtr x="-7170" y="-31"/>
                                    </p:animMotion>
                                  </p:childTnLst>
                                </p:cTn>
                              </p:par>
                            </p:childTnLst>
                          </p:cTn>
                        </p:par>
                        <p:par>
                          <p:cTn id="57" fill="hold">
                            <p:stCondLst>
                              <p:cond delay="1500"/>
                            </p:stCondLst>
                            <p:childTnLst>
                              <p:par>
                                <p:cTn id="58" presetID="53" presetClass="exit" presetSubtype="32" fill="hold" grpId="1" nodeType="afterEffect">
                                  <p:stCondLst>
                                    <p:cond delay="0"/>
                                  </p:stCondLst>
                                  <p:childTnLst>
                                    <p:anim calcmode="lin" valueType="num">
                                      <p:cBhvr>
                                        <p:cTn id="59" dur="500"/>
                                        <p:tgtEl>
                                          <p:spTgt spid="41"/>
                                        </p:tgtEl>
                                        <p:attrNameLst>
                                          <p:attrName>ppt_w</p:attrName>
                                        </p:attrNameLst>
                                      </p:cBhvr>
                                      <p:tavLst>
                                        <p:tav tm="0">
                                          <p:val>
                                            <p:strVal val="ppt_w"/>
                                          </p:val>
                                        </p:tav>
                                        <p:tav tm="100000">
                                          <p:val>
                                            <p:fltVal val="0"/>
                                          </p:val>
                                        </p:tav>
                                      </p:tavLst>
                                    </p:anim>
                                    <p:anim calcmode="lin" valueType="num">
                                      <p:cBhvr>
                                        <p:cTn id="60" dur="500"/>
                                        <p:tgtEl>
                                          <p:spTgt spid="41"/>
                                        </p:tgtEl>
                                        <p:attrNameLst>
                                          <p:attrName>ppt_h</p:attrName>
                                        </p:attrNameLst>
                                      </p:cBhvr>
                                      <p:tavLst>
                                        <p:tav tm="0">
                                          <p:val>
                                            <p:strVal val="ppt_h"/>
                                          </p:val>
                                        </p:tav>
                                        <p:tav tm="100000">
                                          <p:val>
                                            <p:fltVal val="0"/>
                                          </p:val>
                                        </p:tav>
                                      </p:tavLst>
                                    </p:anim>
                                    <p:animEffect transition="out" filter="fade">
                                      <p:cBhvr>
                                        <p:cTn id="61" dur="500"/>
                                        <p:tgtEl>
                                          <p:spTgt spid="41"/>
                                        </p:tgtEl>
                                      </p:cBhvr>
                                    </p:animEffect>
                                    <p:set>
                                      <p:cBhvr>
                                        <p:cTn id="62" dur="1" fill="hold">
                                          <p:stCondLst>
                                            <p:cond delay="499"/>
                                          </p:stCondLst>
                                        </p:cTn>
                                        <p:tgtEl>
                                          <p:spTgt spid="41"/>
                                        </p:tgtEl>
                                        <p:attrNameLst>
                                          <p:attrName>style.visibility</p:attrName>
                                        </p:attrNameLst>
                                      </p:cBhvr>
                                      <p:to>
                                        <p:strVal val="hidden"/>
                                      </p:to>
                                    </p:set>
                                  </p:childTnLst>
                                </p:cTn>
                              </p:par>
                              <p:par>
                                <p:cTn id="63" presetID="53" presetClass="entr" presetSubtype="16" fill="hold" grpId="0" nodeType="withEffect">
                                  <p:stCondLst>
                                    <p:cond delay="0"/>
                                  </p:stCondLst>
                                  <p:childTnLst>
                                    <p:set>
                                      <p:cBhvr>
                                        <p:cTn id="64" dur="1" fill="hold">
                                          <p:stCondLst>
                                            <p:cond delay="0"/>
                                          </p:stCondLst>
                                        </p:cTn>
                                        <p:tgtEl>
                                          <p:spTgt spid="247"/>
                                        </p:tgtEl>
                                        <p:attrNameLst>
                                          <p:attrName>style.visibility</p:attrName>
                                        </p:attrNameLst>
                                      </p:cBhvr>
                                      <p:to>
                                        <p:strVal val="visible"/>
                                      </p:to>
                                    </p:set>
                                    <p:anim calcmode="lin" valueType="num">
                                      <p:cBhvr>
                                        <p:cTn id="65" dur="500" fill="hold"/>
                                        <p:tgtEl>
                                          <p:spTgt spid="247"/>
                                        </p:tgtEl>
                                        <p:attrNameLst>
                                          <p:attrName>ppt_w</p:attrName>
                                        </p:attrNameLst>
                                      </p:cBhvr>
                                      <p:tavLst>
                                        <p:tav tm="0">
                                          <p:val>
                                            <p:fltVal val="0"/>
                                          </p:val>
                                        </p:tav>
                                        <p:tav tm="100000">
                                          <p:val>
                                            <p:strVal val="#ppt_w"/>
                                          </p:val>
                                        </p:tav>
                                      </p:tavLst>
                                    </p:anim>
                                    <p:anim calcmode="lin" valueType="num">
                                      <p:cBhvr>
                                        <p:cTn id="66" dur="500" fill="hold"/>
                                        <p:tgtEl>
                                          <p:spTgt spid="247"/>
                                        </p:tgtEl>
                                        <p:attrNameLst>
                                          <p:attrName>ppt_h</p:attrName>
                                        </p:attrNameLst>
                                      </p:cBhvr>
                                      <p:tavLst>
                                        <p:tav tm="0">
                                          <p:val>
                                            <p:fltVal val="0"/>
                                          </p:val>
                                        </p:tav>
                                        <p:tav tm="100000">
                                          <p:val>
                                            <p:strVal val="#ppt_h"/>
                                          </p:val>
                                        </p:tav>
                                      </p:tavLst>
                                    </p:anim>
                                    <p:animEffect transition="in" filter="fade">
                                      <p:cBhvr>
                                        <p:cTn id="67" dur="500"/>
                                        <p:tgtEl>
                                          <p:spTgt spid="247"/>
                                        </p:tgtEl>
                                      </p:cBhvr>
                                    </p:animEffect>
                                  </p:childTnLst>
                                </p:cTn>
                              </p:par>
                              <p:par>
                                <p:cTn id="68" presetID="53" presetClass="entr" presetSubtype="16" fill="hold" nodeType="withEffect">
                                  <p:stCondLst>
                                    <p:cond delay="0"/>
                                  </p:stCondLst>
                                  <p:childTnLst>
                                    <p:set>
                                      <p:cBhvr>
                                        <p:cTn id="69" dur="1" fill="hold">
                                          <p:stCondLst>
                                            <p:cond delay="0"/>
                                          </p:stCondLst>
                                        </p:cTn>
                                        <p:tgtEl>
                                          <p:spTgt spid="236"/>
                                        </p:tgtEl>
                                        <p:attrNameLst>
                                          <p:attrName>style.visibility</p:attrName>
                                        </p:attrNameLst>
                                      </p:cBhvr>
                                      <p:to>
                                        <p:strVal val="visible"/>
                                      </p:to>
                                    </p:set>
                                    <p:anim calcmode="lin" valueType="num">
                                      <p:cBhvr>
                                        <p:cTn id="70" dur="500" fill="hold"/>
                                        <p:tgtEl>
                                          <p:spTgt spid="236"/>
                                        </p:tgtEl>
                                        <p:attrNameLst>
                                          <p:attrName>ppt_w</p:attrName>
                                        </p:attrNameLst>
                                      </p:cBhvr>
                                      <p:tavLst>
                                        <p:tav tm="0">
                                          <p:val>
                                            <p:fltVal val="0"/>
                                          </p:val>
                                        </p:tav>
                                        <p:tav tm="100000">
                                          <p:val>
                                            <p:strVal val="#ppt_w"/>
                                          </p:val>
                                        </p:tav>
                                      </p:tavLst>
                                    </p:anim>
                                    <p:anim calcmode="lin" valueType="num">
                                      <p:cBhvr>
                                        <p:cTn id="71" dur="500" fill="hold"/>
                                        <p:tgtEl>
                                          <p:spTgt spid="236"/>
                                        </p:tgtEl>
                                        <p:attrNameLst>
                                          <p:attrName>ppt_h</p:attrName>
                                        </p:attrNameLst>
                                      </p:cBhvr>
                                      <p:tavLst>
                                        <p:tav tm="0">
                                          <p:val>
                                            <p:fltVal val="0"/>
                                          </p:val>
                                        </p:tav>
                                        <p:tav tm="100000">
                                          <p:val>
                                            <p:strVal val="#ppt_h"/>
                                          </p:val>
                                        </p:tav>
                                      </p:tavLst>
                                    </p:anim>
                                    <p:animEffect transition="in" filter="fade">
                                      <p:cBhvr>
                                        <p:cTn id="72" dur="500"/>
                                        <p:tgtEl>
                                          <p:spTgt spid="23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41" grpId="0" animBg="1"/>
      <p:bldP spid="41" grpId="1" animBg="1"/>
      <p:bldP spid="209" grpId="0"/>
      <p:bldP spid="215" grpId="0"/>
      <p:bldP spid="202" grpId="0" animBg="1"/>
      <p:bldP spid="202" grpId="1" animBg="1"/>
      <p:bldP spid="221" grpId="0"/>
      <p:bldP spid="2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940F8635-6DCA-E482-B463-18421DD57F01}"/>
            </a:ext>
          </a:extLst>
        </p:cNvPr>
        <p:cNvGrpSpPr/>
        <p:nvPr/>
      </p:nvGrpSpPr>
      <p:grpSpPr>
        <a:xfrm>
          <a:off x="0" y="0"/>
          <a:ext cx="0" cy="0"/>
          <a:chOff x="0" y="0"/>
          <a:chExt cx="0" cy="0"/>
        </a:xfrm>
      </p:grpSpPr>
      <p:sp>
        <p:nvSpPr>
          <p:cNvPr id="207" name="Google Shape;207;p30">
            <a:extLst>
              <a:ext uri="{FF2B5EF4-FFF2-40B4-BE49-F238E27FC236}">
                <a16:creationId xmlns:a16="http://schemas.microsoft.com/office/drawing/2014/main" id="{E7DA96AF-4965-E7AB-B4F0-DF0B96A605AF}"/>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86CCA422-3407-E676-CF9E-6B43A74F570A}"/>
              </a:ext>
            </a:extLst>
          </p:cNvPr>
          <p:cNvSpPr/>
          <p:nvPr/>
        </p:nvSpPr>
        <p:spPr>
          <a:xfrm>
            <a:off x="4572000" y="-16714"/>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0">
            <a:extLst>
              <a:ext uri="{FF2B5EF4-FFF2-40B4-BE49-F238E27FC236}">
                <a16:creationId xmlns:a16="http://schemas.microsoft.com/office/drawing/2014/main" id="{D8309DC0-360F-7F3B-E729-E3FAA1B460A8}"/>
              </a:ext>
            </a:extLst>
          </p:cNvPr>
          <p:cNvSpPr txBox="1">
            <a:spLocks noGrp="1"/>
          </p:cNvSpPr>
          <p:nvPr>
            <p:ph type="ctrTitle"/>
          </p:nvPr>
        </p:nvSpPr>
        <p:spPr>
          <a:xfrm>
            <a:off x="4571277" y="-16825"/>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New Architecture</a:t>
            </a:r>
            <a:endParaRPr sz="2500" dirty="0">
              <a:solidFill>
                <a:schemeClr val="lt1"/>
              </a:solidFill>
              <a:latin typeface="AvenirNext LT Pro Bold" panose="020B0804020202020204" pitchFamily="34" charset="0"/>
            </a:endParaRPr>
          </a:p>
        </p:txBody>
      </p:sp>
      <p:sp>
        <p:nvSpPr>
          <p:cNvPr id="34" name="Rectangle 33">
            <a:extLst>
              <a:ext uri="{FF2B5EF4-FFF2-40B4-BE49-F238E27FC236}">
                <a16:creationId xmlns:a16="http://schemas.microsoft.com/office/drawing/2014/main" id="{B612B531-FC40-8677-22F9-31E2626B9476}"/>
              </a:ext>
            </a:extLst>
          </p:cNvPr>
          <p:cNvSpPr/>
          <p:nvPr/>
        </p:nvSpPr>
        <p:spPr>
          <a:xfrm>
            <a:off x="189681" y="1067250"/>
            <a:ext cx="8702406" cy="3772010"/>
          </a:xfrm>
          <a:prstGeom prst="rect">
            <a:avLst/>
          </a:prstGeom>
          <a:solidFill>
            <a:srgbClr val="FFE9C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0" name="Rectangle 39">
            <a:extLst>
              <a:ext uri="{FF2B5EF4-FFF2-40B4-BE49-F238E27FC236}">
                <a16:creationId xmlns:a16="http://schemas.microsoft.com/office/drawing/2014/main" id="{908FC143-407B-7CCA-E848-180131288211}"/>
              </a:ext>
            </a:extLst>
          </p:cNvPr>
          <p:cNvSpPr/>
          <p:nvPr/>
        </p:nvSpPr>
        <p:spPr>
          <a:xfrm>
            <a:off x="533400" y="1627961"/>
            <a:ext cx="8002561" cy="3084440"/>
          </a:xfrm>
          <a:prstGeom prst="rect">
            <a:avLst/>
          </a:prstGeom>
          <a:solidFill>
            <a:srgbClr val="E5F2FC"/>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Rectangle 40">
            <a:extLst>
              <a:ext uri="{FF2B5EF4-FFF2-40B4-BE49-F238E27FC236}">
                <a16:creationId xmlns:a16="http://schemas.microsoft.com/office/drawing/2014/main" id="{797BDEF9-F57E-11F6-0CF5-ED87DD6B44FB}"/>
              </a:ext>
            </a:extLst>
          </p:cNvPr>
          <p:cNvSpPr/>
          <p:nvPr/>
        </p:nvSpPr>
        <p:spPr>
          <a:xfrm>
            <a:off x="533399" y="1638292"/>
            <a:ext cx="8002562" cy="376475"/>
          </a:xfrm>
          <a:prstGeom prst="rect">
            <a:avLst/>
          </a:prstGeom>
          <a:solidFill>
            <a:srgbClr val="5C8EF2"/>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t>Kubernetes</a:t>
            </a:r>
          </a:p>
        </p:txBody>
      </p:sp>
      <p:pic>
        <p:nvPicPr>
          <p:cNvPr id="42" name="Picture 41">
            <a:extLst>
              <a:ext uri="{FF2B5EF4-FFF2-40B4-BE49-F238E27FC236}">
                <a16:creationId xmlns:a16="http://schemas.microsoft.com/office/drawing/2014/main" id="{B187E4EC-6DA9-006E-C667-B657BF5DFDFA}"/>
              </a:ext>
            </a:extLst>
          </p:cNvPr>
          <p:cNvPicPr>
            <a:picLocks noChangeAspect="1"/>
          </p:cNvPicPr>
          <p:nvPr/>
        </p:nvPicPr>
        <p:blipFill>
          <a:blip r:embed="rId3"/>
          <a:stretch>
            <a:fillRect/>
          </a:stretch>
        </p:blipFill>
        <p:spPr>
          <a:xfrm>
            <a:off x="1543441" y="1671378"/>
            <a:ext cx="332304" cy="312335"/>
          </a:xfrm>
          <a:prstGeom prst="rect">
            <a:avLst/>
          </a:prstGeom>
        </p:spPr>
      </p:pic>
      <p:sp>
        <p:nvSpPr>
          <p:cNvPr id="35" name="Rectangle 34">
            <a:extLst>
              <a:ext uri="{FF2B5EF4-FFF2-40B4-BE49-F238E27FC236}">
                <a16:creationId xmlns:a16="http://schemas.microsoft.com/office/drawing/2014/main" id="{6F6CADA2-757E-351A-8863-CF571346D549}"/>
              </a:ext>
            </a:extLst>
          </p:cNvPr>
          <p:cNvSpPr/>
          <p:nvPr/>
        </p:nvSpPr>
        <p:spPr>
          <a:xfrm>
            <a:off x="189680" y="1064092"/>
            <a:ext cx="8702405" cy="436702"/>
          </a:xfrm>
          <a:prstGeom prst="rect">
            <a:avLst/>
          </a:prstGeom>
          <a:solidFill>
            <a:srgbClr val="FFCF8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SG" dirty="0"/>
          </a:p>
        </p:txBody>
      </p:sp>
      <p:pic>
        <p:nvPicPr>
          <p:cNvPr id="36" name="Picture 35">
            <a:extLst>
              <a:ext uri="{FF2B5EF4-FFF2-40B4-BE49-F238E27FC236}">
                <a16:creationId xmlns:a16="http://schemas.microsoft.com/office/drawing/2014/main" id="{51EE7016-ADF6-F815-472A-A31F1AC68800}"/>
              </a:ext>
            </a:extLst>
          </p:cNvPr>
          <p:cNvPicPr>
            <a:picLocks noChangeAspect="1"/>
          </p:cNvPicPr>
          <p:nvPr/>
        </p:nvPicPr>
        <p:blipFill>
          <a:blip r:embed="rId4"/>
          <a:stretch>
            <a:fillRect/>
          </a:stretch>
        </p:blipFill>
        <p:spPr>
          <a:xfrm>
            <a:off x="251913" y="1115415"/>
            <a:ext cx="562971" cy="389525"/>
          </a:xfrm>
          <a:prstGeom prst="rect">
            <a:avLst/>
          </a:prstGeom>
        </p:spPr>
      </p:pic>
      <p:grpSp>
        <p:nvGrpSpPr>
          <p:cNvPr id="59" name="Group 58">
            <a:extLst>
              <a:ext uri="{FF2B5EF4-FFF2-40B4-BE49-F238E27FC236}">
                <a16:creationId xmlns:a16="http://schemas.microsoft.com/office/drawing/2014/main" id="{B30424BC-0650-DBF0-B09C-E7D1A25745A9}"/>
              </a:ext>
            </a:extLst>
          </p:cNvPr>
          <p:cNvGrpSpPr/>
          <p:nvPr/>
        </p:nvGrpSpPr>
        <p:grpSpPr>
          <a:xfrm>
            <a:off x="6968527" y="2157642"/>
            <a:ext cx="960843" cy="512619"/>
            <a:chOff x="4572000" y="1115291"/>
            <a:chExt cx="1080655" cy="512619"/>
          </a:xfrm>
        </p:grpSpPr>
        <p:sp>
          <p:nvSpPr>
            <p:cNvPr id="60" name="Rectangle: Rounded Corners 59">
              <a:extLst>
                <a:ext uri="{FF2B5EF4-FFF2-40B4-BE49-F238E27FC236}">
                  <a16:creationId xmlns:a16="http://schemas.microsoft.com/office/drawing/2014/main" id="{C82F0AE3-792E-636E-3046-26C577982400}"/>
                </a:ext>
              </a:extLst>
            </p:cNvPr>
            <p:cNvSpPr/>
            <p:nvPr/>
          </p:nvSpPr>
          <p:spPr>
            <a:xfrm>
              <a:off x="4572000" y="1115291"/>
              <a:ext cx="1080655" cy="512619"/>
            </a:xfrm>
            <a:prstGeom prst="roundRect">
              <a:avLst/>
            </a:prstGeom>
            <a:solidFill>
              <a:srgbClr val="E98C8C"/>
            </a:solidFill>
            <a:ln w="25400" cap="flat" cmpd="sng" algn="ctr">
              <a:solidFill>
                <a:srgbClr val="E98C8C">
                  <a:shade val="1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Redis</a:t>
              </a:r>
            </a:p>
          </p:txBody>
        </p:sp>
        <p:pic>
          <p:nvPicPr>
            <p:cNvPr id="61" name="Picture 60">
              <a:extLst>
                <a:ext uri="{FF2B5EF4-FFF2-40B4-BE49-F238E27FC236}">
                  <a16:creationId xmlns:a16="http://schemas.microsoft.com/office/drawing/2014/main" id="{89D73DF6-CAA2-96F2-4337-0FF7542D83D7}"/>
                </a:ext>
              </a:extLst>
            </p:cNvPr>
            <p:cNvPicPr>
              <a:picLocks noChangeAspect="1"/>
            </p:cNvPicPr>
            <p:nvPr/>
          </p:nvPicPr>
          <p:blipFill>
            <a:blip r:embed="rId5"/>
            <a:stretch>
              <a:fillRect/>
            </a:stretch>
          </p:blipFill>
          <p:spPr>
            <a:xfrm>
              <a:off x="5237450" y="1194953"/>
              <a:ext cx="353294" cy="353294"/>
            </a:xfrm>
            <a:prstGeom prst="rect">
              <a:avLst/>
            </a:prstGeom>
          </p:spPr>
        </p:pic>
      </p:grpSp>
      <p:grpSp>
        <p:nvGrpSpPr>
          <p:cNvPr id="62" name="Group 61">
            <a:extLst>
              <a:ext uri="{FF2B5EF4-FFF2-40B4-BE49-F238E27FC236}">
                <a16:creationId xmlns:a16="http://schemas.microsoft.com/office/drawing/2014/main" id="{B31699D9-7FF2-1CC2-F0E3-2EF2F35131E4}"/>
              </a:ext>
            </a:extLst>
          </p:cNvPr>
          <p:cNvGrpSpPr/>
          <p:nvPr/>
        </p:nvGrpSpPr>
        <p:grpSpPr>
          <a:xfrm>
            <a:off x="3030561" y="3158027"/>
            <a:ext cx="1253525" cy="512619"/>
            <a:chOff x="2673929" y="2736273"/>
            <a:chExt cx="1444184" cy="512619"/>
          </a:xfrm>
        </p:grpSpPr>
        <p:sp>
          <p:nvSpPr>
            <p:cNvPr id="63" name="Rectangle: Rounded Corners 62">
              <a:extLst>
                <a:ext uri="{FF2B5EF4-FFF2-40B4-BE49-F238E27FC236}">
                  <a16:creationId xmlns:a16="http://schemas.microsoft.com/office/drawing/2014/main" id="{D6888D84-D5B9-88B5-CDCC-A029440062B5}"/>
                </a:ext>
              </a:extLst>
            </p:cNvPr>
            <p:cNvSpPr/>
            <p:nvPr/>
          </p:nvSpPr>
          <p:spPr>
            <a:xfrm>
              <a:off x="2673929" y="2736273"/>
              <a:ext cx="1444184"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Task Queue</a:t>
              </a:r>
            </a:p>
          </p:txBody>
        </p:sp>
        <p:pic>
          <p:nvPicPr>
            <p:cNvPr id="192" name="Picture 191">
              <a:extLst>
                <a:ext uri="{FF2B5EF4-FFF2-40B4-BE49-F238E27FC236}">
                  <a16:creationId xmlns:a16="http://schemas.microsoft.com/office/drawing/2014/main" id="{9926BBB0-9032-1F94-09EC-482FC28470EE}"/>
                </a:ext>
              </a:extLst>
            </p:cNvPr>
            <p:cNvPicPr>
              <a:picLocks noChangeAspect="1"/>
            </p:cNvPicPr>
            <p:nvPr/>
          </p:nvPicPr>
          <p:blipFill>
            <a:blip r:embed="rId6"/>
            <a:stretch>
              <a:fillRect/>
            </a:stretch>
          </p:blipFill>
          <p:spPr>
            <a:xfrm>
              <a:off x="3811164" y="2861906"/>
              <a:ext cx="247058" cy="261351"/>
            </a:xfrm>
            <a:prstGeom prst="rect">
              <a:avLst/>
            </a:prstGeom>
          </p:spPr>
        </p:pic>
      </p:grpSp>
      <p:grpSp>
        <p:nvGrpSpPr>
          <p:cNvPr id="193" name="Group 192">
            <a:extLst>
              <a:ext uri="{FF2B5EF4-FFF2-40B4-BE49-F238E27FC236}">
                <a16:creationId xmlns:a16="http://schemas.microsoft.com/office/drawing/2014/main" id="{C29CAA5B-0275-D75D-8416-A088A46FC607}"/>
              </a:ext>
            </a:extLst>
          </p:cNvPr>
          <p:cNvGrpSpPr/>
          <p:nvPr/>
        </p:nvGrpSpPr>
        <p:grpSpPr>
          <a:xfrm>
            <a:off x="4923133" y="2157642"/>
            <a:ext cx="1135850" cy="512619"/>
            <a:chOff x="2911186" y="1039091"/>
            <a:chExt cx="1272888" cy="512619"/>
          </a:xfrm>
        </p:grpSpPr>
        <p:sp>
          <p:nvSpPr>
            <p:cNvPr id="194" name="Rectangle: Rounded Corners 193">
              <a:extLst>
                <a:ext uri="{FF2B5EF4-FFF2-40B4-BE49-F238E27FC236}">
                  <a16:creationId xmlns:a16="http://schemas.microsoft.com/office/drawing/2014/main" id="{40BA0056-8777-2D64-B4AF-974ED481B14A}"/>
                </a:ext>
              </a:extLst>
            </p:cNvPr>
            <p:cNvSpPr/>
            <p:nvPr/>
          </p:nvSpPr>
          <p:spPr>
            <a:xfrm>
              <a:off x="2911186" y="1039091"/>
              <a:ext cx="1272888" cy="512619"/>
            </a:xfrm>
            <a:prstGeom prst="roundRect">
              <a:avLst/>
            </a:prstGeom>
            <a:solidFill>
              <a:srgbClr val="FCC00D">
                <a:lumMod val="60000"/>
                <a:lumOff val="40000"/>
              </a:srgbClr>
            </a:solid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 Manager</a:t>
              </a:r>
            </a:p>
          </p:txBody>
        </p:sp>
        <p:pic>
          <p:nvPicPr>
            <p:cNvPr id="195" name="Picture 194">
              <a:extLst>
                <a:ext uri="{FF2B5EF4-FFF2-40B4-BE49-F238E27FC236}">
                  <a16:creationId xmlns:a16="http://schemas.microsoft.com/office/drawing/2014/main" id="{C690B742-2E31-84CA-FC5B-E52E3DE1EACF}"/>
                </a:ext>
              </a:extLst>
            </p:cNvPr>
            <p:cNvPicPr>
              <a:picLocks noChangeAspect="1"/>
            </p:cNvPicPr>
            <p:nvPr/>
          </p:nvPicPr>
          <p:blipFill>
            <a:blip r:embed="rId7"/>
            <a:stretch>
              <a:fillRect/>
            </a:stretch>
          </p:blipFill>
          <p:spPr>
            <a:xfrm>
              <a:off x="3751273" y="1111980"/>
              <a:ext cx="366840" cy="366840"/>
            </a:xfrm>
            <a:prstGeom prst="rect">
              <a:avLst/>
            </a:prstGeom>
          </p:spPr>
        </p:pic>
      </p:grpSp>
      <p:grpSp>
        <p:nvGrpSpPr>
          <p:cNvPr id="199" name="Group 198">
            <a:extLst>
              <a:ext uri="{FF2B5EF4-FFF2-40B4-BE49-F238E27FC236}">
                <a16:creationId xmlns:a16="http://schemas.microsoft.com/office/drawing/2014/main" id="{A96C0383-FDE8-08A5-A567-384B3B561F40}"/>
              </a:ext>
            </a:extLst>
          </p:cNvPr>
          <p:cNvGrpSpPr/>
          <p:nvPr/>
        </p:nvGrpSpPr>
        <p:grpSpPr>
          <a:xfrm>
            <a:off x="742462" y="3158027"/>
            <a:ext cx="1589258" cy="512619"/>
            <a:chOff x="464127" y="1551710"/>
            <a:chExt cx="1821874" cy="512619"/>
          </a:xfrm>
        </p:grpSpPr>
        <p:sp>
          <p:nvSpPr>
            <p:cNvPr id="200" name="Rectangle: Rounded Corners 199">
              <a:extLst>
                <a:ext uri="{FF2B5EF4-FFF2-40B4-BE49-F238E27FC236}">
                  <a16:creationId xmlns:a16="http://schemas.microsoft.com/office/drawing/2014/main" id="{9337EEE0-C36F-6CA1-E52F-1E8173D86690}"/>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201" name="Picture 200">
              <a:extLst>
                <a:ext uri="{FF2B5EF4-FFF2-40B4-BE49-F238E27FC236}">
                  <a16:creationId xmlns:a16="http://schemas.microsoft.com/office/drawing/2014/main" id="{F57FEE5F-F163-8CD2-AEFE-23DA0C31AF2C}"/>
                </a:ext>
              </a:extLst>
            </p:cNvPr>
            <p:cNvPicPr>
              <a:picLocks noChangeAspect="1"/>
            </p:cNvPicPr>
            <p:nvPr/>
          </p:nvPicPr>
          <p:blipFill>
            <a:blip r:embed="rId8"/>
            <a:stretch>
              <a:fillRect/>
            </a:stretch>
          </p:blipFill>
          <p:spPr>
            <a:xfrm>
              <a:off x="1889720" y="1611306"/>
              <a:ext cx="396281" cy="396281"/>
            </a:xfrm>
            <a:prstGeom prst="rect">
              <a:avLst/>
            </a:prstGeom>
          </p:spPr>
        </p:pic>
      </p:grpSp>
      <p:grpSp>
        <p:nvGrpSpPr>
          <p:cNvPr id="202" name="Group 201">
            <a:extLst>
              <a:ext uri="{FF2B5EF4-FFF2-40B4-BE49-F238E27FC236}">
                <a16:creationId xmlns:a16="http://schemas.microsoft.com/office/drawing/2014/main" id="{4BC1AA4C-3D5D-0AAF-0C5F-D45BDEC08119}"/>
              </a:ext>
            </a:extLst>
          </p:cNvPr>
          <p:cNvGrpSpPr/>
          <p:nvPr/>
        </p:nvGrpSpPr>
        <p:grpSpPr>
          <a:xfrm>
            <a:off x="6766526" y="3158027"/>
            <a:ext cx="1364845" cy="512619"/>
            <a:chOff x="6414656" y="2673927"/>
            <a:chExt cx="1558635" cy="512619"/>
          </a:xfrm>
        </p:grpSpPr>
        <p:sp>
          <p:nvSpPr>
            <p:cNvPr id="203" name="Rectangle: Rounded Corners 202">
              <a:extLst>
                <a:ext uri="{FF2B5EF4-FFF2-40B4-BE49-F238E27FC236}">
                  <a16:creationId xmlns:a16="http://schemas.microsoft.com/office/drawing/2014/main" id="{96523075-A914-8E4D-7A52-C6DECA472254}"/>
                </a:ext>
              </a:extLst>
            </p:cNvPr>
            <p:cNvSpPr/>
            <p:nvPr/>
          </p:nvSpPr>
          <p:spPr>
            <a:xfrm>
              <a:off x="6414656" y="2673927"/>
              <a:ext cx="1558635"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Result Queue</a:t>
              </a:r>
            </a:p>
          </p:txBody>
        </p:sp>
        <p:pic>
          <p:nvPicPr>
            <p:cNvPr id="204" name="Picture 203">
              <a:extLst>
                <a:ext uri="{FF2B5EF4-FFF2-40B4-BE49-F238E27FC236}">
                  <a16:creationId xmlns:a16="http://schemas.microsoft.com/office/drawing/2014/main" id="{6100F7C5-EA77-5AE7-25B5-44DFCB367BC9}"/>
                </a:ext>
              </a:extLst>
            </p:cNvPr>
            <p:cNvPicPr>
              <a:picLocks noChangeAspect="1"/>
            </p:cNvPicPr>
            <p:nvPr/>
          </p:nvPicPr>
          <p:blipFill>
            <a:blip r:embed="rId6"/>
            <a:stretch>
              <a:fillRect/>
            </a:stretch>
          </p:blipFill>
          <p:spPr>
            <a:xfrm>
              <a:off x="7677527" y="2799560"/>
              <a:ext cx="247058" cy="261351"/>
            </a:xfrm>
            <a:prstGeom prst="rect">
              <a:avLst/>
            </a:prstGeom>
          </p:spPr>
        </p:pic>
      </p:grpSp>
      <p:cxnSp>
        <p:nvCxnSpPr>
          <p:cNvPr id="222" name="Straight Arrow Connector 221">
            <a:extLst>
              <a:ext uri="{FF2B5EF4-FFF2-40B4-BE49-F238E27FC236}">
                <a16:creationId xmlns:a16="http://schemas.microsoft.com/office/drawing/2014/main" id="{C37ECEB9-144D-D0A0-6B41-CEB298107289}"/>
              </a:ext>
            </a:extLst>
          </p:cNvPr>
          <p:cNvCxnSpPr>
            <a:stCxn id="200" idx="3"/>
            <a:endCxn id="63" idx="1"/>
          </p:cNvCxnSpPr>
          <p:nvPr/>
        </p:nvCxnSpPr>
        <p:spPr>
          <a:xfrm>
            <a:off x="2331720" y="3414337"/>
            <a:ext cx="698841"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nvGrpSpPr>
          <p:cNvPr id="257" name="Group 256">
            <a:extLst>
              <a:ext uri="{FF2B5EF4-FFF2-40B4-BE49-F238E27FC236}">
                <a16:creationId xmlns:a16="http://schemas.microsoft.com/office/drawing/2014/main" id="{5AE26BF1-7ADA-73C6-6158-4F83F65204FD}"/>
              </a:ext>
            </a:extLst>
          </p:cNvPr>
          <p:cNvGrpSpPr/>
          <p:nvPr/>
        </p:nvGrpSpPr>
        <p:grpSpPr>
          <a:xfrm>
            <a:off x="4948679" y="3151677"/>
            <a:ext cx="1084758" cy="512619"/>
            <a:chOff x="4311414" y="3700637"/>
            <a:chExt cx="1170707" cy="512619"/>
          </a:xfrm>
          <a:solidFill>
            <a:srgbClr val="FCC00D">
              <a:lumMod val="20000"/>
              <a:lumOff val="80000"/>
            </a:srgbClr>
          </a:solidFill>
        </p:grpSpPr>
        <p:sp>
          <p:nvSpPr>
            <p:cNvPr id="258" name="Rectangle: Rounded Corners 257">
              <a:extLst>
                <a:ext uri="{FF2B5EF4-FFF2-40B4-BE49-F238E27FC236}">
                  <a16:creationId xmlns:a16="http://schemas.microsoft.com/office/drawing/2014/main" id="{284CD379-F047-CB88-8DA0-B8FEB076F50C}"/>
                </a:ext>
              </a:extLst>
            </p:cNvPr>
            <p:cNvSpPr/>
            <p:nvPr/>
          </p:nvSpPr>
          <p:spPr>
            <a:xfrm>
              <a:off x="4311414" y="3700637"/>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SG" sz="1200" dirty="0">
                  <a:ea typeface="+mn-ea"/>
                  <a:cs typeface="+mn-cs"/>
                </a:rPr>
                <a:t>Worker</a:t>
              </a:r>
              <a:endParaRPr kumimoji="0" lang="en-SG" sz="1200" b="0" i="0" u="none" strike="noStrike" kern="0" cap="none" spc="0" normalizeH="0" baseline="0" noProof="0" dirty="0">
                <a:ln>
                  <a:noFill/>
                </a:ln>
                <a:solidFill>
                  <a:srgbClr val="000000"/>
                </a:solidFill>
                <a:effectLst/>
                <a:uLnTx/>
                <a:uFillTx/>
                <a:latin typeface="Arial"/>
                <a:ea typeface="+mn-ea"/>
                <a:cs typeface="+mn-cs"/>
              </a:endParaRPr>
            </a:p>
          </p:txBody>
        </p:sp>
        <p:pic>
          <p:nvPicPr>
            <p:cNvPr id="259" name="Picture 258">
              <a:extLst>
                <a:ext uri="{FF2B5EF4-FFF2-40B4-BE49-F238E27FC236}">
                  <a16:creationId xmlns:a16="http://schemas.microsoft.com/office/drawing/2014/main" id="{423ACB4E-20BE-016B-E7A1-8567C48C8D17}"/>
                </a:ext>
              </a:extLst>
            </p:cNvPr>
            <p:cNvPicPr>
              <a:picLocks noChangeAspect="1"/>
            </p:cNvPicPr>
            <p:nvPr/>
          </p:nvPicPr>
          <p:blipFill>
            <a:blip r:embed="rId9"/>
            <a:stretch>
              <a:fillRect/>
            </a:stretch>
          </p:blipFill>
          <p:spPr>
            <a:xfrm>
              <a:off x="5029506" y="3778114"/>
              <a:ext cx="396282" cy="396282"/>
            </a:xfrm>
            <a:prstGeom prst="rect">
              <a:avLst/>
            </a:prstGeom>
            <a:grpFill/>
            <a:ln>
              <a:noFill/>
            </a:ln>
          </p:spPr>
        </p:pic>
      </p:grpSp>
      <p:cxnSp>
        <p:nvCxnSpPr>
          <p:cNvPr id="268" name="Straight Arrow Connector 267">
            <a:extLst>
              <a:ext uri="{FF2B5EF4-FFF2-40B4-BE49-F238E27FC236}">
                <a16:creationId xmlns:a16="http://schemas.microsoft.com/office/drawing/2014/main" id="{AA3C25BC-6E49-50D2-CB0B-7FD1C0081C10}"/>
              </a:ext>
            </a:extLst>
          </p:cNvPr>
          <p:cNvCxnSpPr>
            <a:stCxn id="63" idx="3"/>
            <a:endCxn id="258" idx="1"/>
          </p:cNvCxnSpPr>
          <p:nvPr/>
        </p:nvCxnSpPr>
        <p:spPr>
          <a:xfrm flipV="1">
            <a:off x="4284086" y="3407987"/>
            <a:ext cx="664593" cy="635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72" name="Straight Arrow Connector 271">
            <a:extLst>
              <a:ext uri="{FF2B5EF4-FFF2-40B4-BE49-F238E27FC236}">
                <a16:creationId xmlns:a16="http://schemas.microsoft.com/office/drawing/2014/main" id="{519D9CED-8063-0042-27E0-C3C5712DD440}"/>
              </a:ext>
            </a:extLst>
          </p:cNvPr>
          <p:cNvCxnSpPr>
            <a:cxnSpLocks/>
            <a:stCxn id="258" idx="3"/>
            <a:endCxn id="203" idx="1"/>
          </p:cNvCxnSpPr>
          <p:nvPr/>
        </p:nvCxnSpPr>
        <p:spPr>
          <a:xfrm>
            <a:off x="6033437" y="3407987"/>
            <a:ext cx="733089" cy="635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88" name="Connector: Elbow 287">
            <a:extLst>
              <a:ext uri="{FF2B5EF4-FFF2-40B4-BE49-F238E27FC236}">
                <a16:creationId xmlns:a16="http://schemas.microsoft.com/office/drawing/2014/main" id="{B2076C41-923D-6891-19C5-02A010D0FD0A}"/>
              </a:ext>
            </a:extLst>
          </p:cNvPr>
          <p:cNvCxnSpPr>
            <a:stCxn id="203" idx="2"/>
            <a:endCxn id="200" idx="2"/>
          </p:cNvCxnSpPr>
          <p:nvPr/>
        </p:nvCxnSpPr>
        <p:spPr>
          <a:xfrm rot="5400000">
            <a:off x="4493020" y="714717"/>
            <a:ext cx="12700" cy="5911858"/>
          </a:xfrm>
          <a:prstGeom prst="bentConnector3">
            <a:avLst>
              <a:gd name="adj1" fmla="val 1800000"/>
            </a:avLst>
          </a:prstGeom>
          <a:ln w="127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13" name="Straight Connector 312">
            <a:extLst>
              <a:ext uri="{FF2B5EF4-FFF2-40B4-BE49-F238E27FC236}">
                <a16:creationId xmlns:a16="http://schemas.microsoft.com/office/drawing/2014/main" id="{58C08312-B3F1-F8EA-3106-D8D24FCED81E}"/>
              </a:ext>
            </a:extLst>
          </p:cNvPr>
          <p:cNvCxnSpPr>
            <a:cxnSpLocks/>
            <a:stCxn id="194" idx="2"/>
            <a:endCxn id="258" idx="0"/>
          </p:cNvCxnSpPr>
          <p:nvPr/>
        </p:nvCxnSpPr>
        <p:spPr>
          <a:xfrm>
            <a:off x="5491058" y="2670261"/>
            <a:ext cx="0" cy="481416"/>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3" name="Connector: Elbow 2">
            <a:extLst>
              <a:ext uri="{FF2B5EF4-FFF2-40B4-BE49-F238E27FC236}">
                <a16:creationId xmlns:a16="http://schemas.microsoft.com/office/drawing/2014/main" id="{C98F0388-7BAF-483D-3B33-3796B19C6701}"/>
              </a:ext>
            </a:extLst>
          </p:cNvPr>
          <p:cNvCxnSpPr>
            <a:cxnSpLocks/>
            <a:stCxn id="258" idx="3"/>
          </p:cNvCxnSpPr>
          <p:nvPr/>
        </p:nvCxnSpPr>
        <p:spPr>
          <a:xfrm flipV="1">
            <a:off x="6033437" y="2540601"/>
            <a:ext cx="935090" cy="867386"/>
          </a:xfrm>
          <a:prstGeom prst="bentConnector3">
            <a:avLst>
              <a:gd name="adj1" fmla="val 50000"/>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7" name="Connector: Elbow 6">
            <a:extLst>
              <a:ext uri="{FF2B5EF4-FFF2-40B4-BE49-F238E27FC236}">
                <a16:creationId xmlns:a16="http://schemas.microsoft.com/office/drawing/2014/main" id="{FCD59A76-D018-4608-61E4-616BD02922DF}"/>
              </a:ext>
            </a:extLst>
          </p:cNvPr>
          <p:cNvCxnSpPr>
            <a:cxnSpLocks/>
            <a:stCxn id="200" idx="0"/>
            <a:endCxn id="194" idx="1"/>
          </p:cNvCxnSpPr>
          <p:nvPr/>
        </p:nvCxnSpPr>
        <p:spPr>
          <a:xfrm rot="5400000" flipH="1" flipV="1">
            <a:off x="2858075" y="1092969"/>
            <a:ext cx="744075" cy="3386042"/>
          </a:xfrm>
          <a:prstGeom prst="bentConnector2">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CF8D1DA9-47D0-D9CB-9D01-F4A02FDD3D0E}"/>
              </a:ext>
            </a:extLst>
          </p:cNvPr>
          <p:cNvCxnSpPr>
            <a:stCxn id="194" idx="3"/>
            <a:endCxn id="60" idx="1"/>
          </p:cNvCxnSpPr>
          <p:nvPr/>
        </p:nvCxnSpPr>
        <p:spPr>
          <a:xfrm>
            <a:off x="6058983" y="2413952"/>
            <a:ext cx="909544"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nvGrpSpPr>
          <p:cNvPr id="16" name="Group 15">
            <a:extLst>
              <a:ext uri="{FF2B5EF4-FFF2-40B4-BE49-F238E27FC236}">
                <a16:creationId xmlns:a16="http://schemas.microsoft.com/office/drawing/2014/main" id="{771487A5-79AA-5629-4088-5F693439C5AF}"/>
              </a:ext>
            </a:extLst>
          </p:cNvPr>
          <p:cNvGrpSpPr/>
          <p:nvPr/>
        </p:nvGrpSpPr>
        <p:grpSpPr>
          <a:xfrm>
            <a:off x="0" y="4712400"/>
            <a:ext cx="9144000" cy="577800"/>
            <a:chOff x="0" y="4712400"/>
            <a:chExt cx="9144000" cy="577800"/>
          </a:xfrm>
        </p:grpSpPr>
        <p:sp>
          <p:nvSpPr>
            <p:cNvPr id="17" name="Rectangle 16">
              <a:extLst>
                <a:ext uri="{FF2B5EF4-FFF2-40B4-BE49-F238E27FC236}">
                  <a16:creationId xmlns:a16="http://schemas.microsoft.com/office/drawing/2014/main" id="{105F9417-F4C3-42D6-2C23-B15BB576F9CC}"/>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8" name="Google Shape;146;p26">
              <a:extLst>
                <a:ext uri="{FF2B5EF4-FFF2-40B4-BE49-F238E27FC236}">
                  <a16:creationId xmlns:a16="http://schemas.microsoft.com/office/drawing/2014/main" id="{DF64EE05-794E-A817-0C2A-2EA8687D3AAC}"/>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19" name="Rectangle 18">
              <a:extLst>
                <a:ext uri="{FF2B5EF4-FFF2-40B4-BE49-F238E27FC236}">
                  <a16:creationId xmlns:a16="http://schemas.microsoft.com/office/drawing/2014/main" id="{15DDB3D5-0A87-E48C-456F-9182C933D2C2}"/>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sp>
        <p:nvSpPr>
          <p:cNvPr id="43" name="Subtitle 3">
            <a:extLst>
              <a:ext uri="{FF2B5EF4-FFF2-40B4-BE49-F238E27FC236}">
                <a16:creationId xmlns:a16="http://schemas.microsoft.com/office/drawing/2014/main" id="{192865CE-6113-4F9B-0EBB-41D8C2AC6079}"/>
              </a:ext>
            </a:extLst>
          </p:cNvPr>
          <p:cNvSpPr txBox="1">
            <a:spLocks/>
          </p:cNvSpPr>
          <p:nvPr/>
        </p:nvSpPr>
        <p:spPr>
          <a:xfrm rot="10800000" flipV="1">
            <a:off x="8710595" y="4783460"/>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15</a:t>
            </a:r>
          </a:p>
        </p:txBody>
      </p:sp>
    </p:spTree>
    <p:extLst>
      <p:ext uri="{BB962C8B-B14F-4D97-AF65-F5344CB8AC3E}">
        <p14:creationId xmlns:p14="http://schemas.microsoft.com/office/powerpoint/2010/main" val="224736950"/>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9"/>
                                        </p:tgtEl>
                                      </p:cBhvr>
                                    </p:animEffect>
                                    <p:animScale>
                                      <p:cBhvr>
                                        <p:cTn id="7" dur="250" autoRev="1" fill="hold"/>
                                        <p:tgtEl>
                                          <p:spTgt spid="199"/>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99"/>
                                        </p:tgtEl>
                                      </p:cBhvr>
                                    </p:animEffect>
                                    <p:animScale>
                                      <p:cBhvr>
                                        <p:cTn id="11" dur="250" autoRev="1" fill="hold"/>
                                        <p:tgtEl>
                                          <p:spTgt spid="199"/>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199"/>
                                        </p:tgtEl>
                                      </p:cBhvr>
                                    </p:animEffect>
                                    <p:animScale>
                                      <p:cBhvr>
                                        <p:cTn id="15" dur="250" autoRev="1" fill="hold"/>
                                        <p:tgtEl>
                                          <p:spTgt spid="199"/>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257"/>
                                        </p:tgtEl>
                                      </p:cBhvr>
                                    </p:animEffect>
                                    <p:animScale>
                                      <p:cBhvr>
                                        <p:cTn id="20" dur="250" autoRev="1" fill="hold"/>
                                        <p:tgtEl>
                                          <p:spTgt spid="257"/>
                                        </p:tgtEl>
                                      </p:cBhvr>
                                      <p:by x="105000" y="105000"/>
                                    </p:animScale>
                                  </p:childTnLst>
                                </p:cTn>
                              </p:par>
                            </p:childTnLst>
                          </p:cTn>
                        </p:par>
                        <p:par>
                          <p:cTn id="21" fill="hold">
                            <p:stCondLst>
                              <p:cond delay="500"/>
                            </p:stCondLst>
                            <p:childTnLst>
                              <p:par>
                                <p:cTn id="22" presetID="26" presetClass="emph" presetSubtype="0" fill="hold" nodeType="afterEffect">
                                  <p:stCondLst>
                                    <p:cond delay="0"/>
                                  </p:stCondLst>
                                  <p:childTnLst>
                                    <p:animEffect transition="out" filter="fade">
                                      <p:cBhvr>
                                        <p:cTn id="23" dur="500" tmFilter="0, 0; .2, .5; .8, .5; 1, 0"/>
                                        <p:tgtEl>
                                          <p:spTgt spid="257"/>
                                        </p:tgtEl>
                                      </p:cBhvr>
                                    </p:animEffect>
                                    <p:animScale>
                                      <p:cBhvr>
                                        <p:cTn id="24" dur="250" autoRev="1" fill="hold"/>
                                        <p:tgtEl>
                                          <p:spTgt spid="257"/>
                                        </p:tgtEl>
                                      </p:cBhvr>
                                      <p:by x="105000" y="105000"/>
                                    </p:animScale>
                                  </p:childTnLst>
                                </p:cTn>
                              </p:par>
                            </p:childTnLst>
                          </p:cTn>
                        </p:par>
                        <p:par>
                          <p:cTn id="25" fill="hold">
                            <p:stCondLst>
                              <p:cond delay="1000"/>
                            </p:stCondLst>
                            <p:childTnLst>
                              <p:par>
                                <p:cTn id="26" presetID="26" presetClass="emph" presetSubtype="0" fill="hold" nodeType="afterEffect">
                                  <p:stCondLst>
                                    <p:cond delay="0"/>
                                  </p:stCondLst>
                                  <p:childTnLst>
                                    <p:animEffect transition="out" filter="fade">
                                      <p:cBhvr>
                                        <p:cTn id="27" dur="500" tmFilter="0, 0; .2, .5; .8, .5; 1, 0"/>
                                        <p:tgtEl>
                                          <p:spTgt spid="257"/>
                                        </p:tgtEl>
                                      </p:cBhvr>
                                    </p:animEffect>
                                    <p:animScale>
                                      <p:cBhvr>
                                        <p:cTn id="28" dur="250" autoRev="1" fill="hold"/>
                                        <p:tgtEl>
                                          <p:spTgt spid="257"/>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62"/>
                                        </p:tgtEl>
                                      </p:cBhvr>
                                    </p:animEffect>
                                    <p:animScale>
                                      <p:cBhvr>
                                        <p:cTn id="33" dur="250" autoRev="1" fill="hold"/>
                                        <p:tgtEl>
                                          <p:spTgt spid="62"/>
                                        </p:tgtEl>
                                      </p:cBhvr>
                                      <p:by x="105000" y="105000"/>
                                    </p:animScale>
                                  </p:childTnLst>
                                </p:cTn>
                              </p:par>
                              <p:par>
                                <p:cTn id="34" presetID="26" presetClass="emph" presetSubtype="0" fill="hold" nodeType="withEffect">
                                  <p:stCondLst>
                                    <p:cond delay="0"/>
                                  </p:stCondLst>
                                  <p:childTnLst>
                                    <p:animEffect transition="out" filter="fade">
                                      <p:cBhvr>
                                        <p:cTn id="35" dur="500" tmFilter="0, 0; .2, .5; .8, .5; 1, 0"/>
                                        <p:tgtEl>
                                          <p:spTgt spid="202"/>
                                        </p:tgtEl>
                                      </p:cBhvr>
                                    </p:animEffect>
                                    <p:animScale>
                                      <p:cBhvr>
                                        <p:cTn id="36" dur="250" autoRev="1" fill="hold"/>
                                        <p:tgtEl>
                                          <p:spTgt spid="202"/>
                                        </p:tgtEl>
                                      </p:cBhvr>
                                      <p:by x="105000" y="105000"/>
                                    </p:animScale>
                                  </p:childTnLst>
                                </p:cTn>
                              </p:par>
                            </p:childTnLst>
                          </p:cTn>
                        </p:par>
                        <p:par>
                          <p:cTn id="37" fill="hold">
                            <p:stCondLst>
                              <p:cond delay="500"/>
                            </p:stCondLst>
                            <p:childTnLst>
                              <p:par>
                                <p:cTn id="38" presetID="26" presetClass="emph" presetSubtype="0" fill="hold" nodeType="afterEffect">
                                  <p:stCondLst>
                                    <p:cond delay="0"/>
                                  </p:stCondLst>
                                  <p:childTnLst>
                                    <p:animEffect transition="out" filter="fade">
                                      <p:cBhvr>
                                        <p:cTn id="39" dur="500" tmFilter="0, 0; .2, .5; .8, .5; 1, 0"/>
                                        <p:tgtEl>
                                          <p:spTgt spid="62"/>
                                        </p:tgtEl>
                                      </p:cBhvr>
                                    </p:animEffect>
                                    <p:animScale>
                                      <p:cBhvr>
                                        <p:cTn id="40" dur="250" autoRev="1" fill="hold"/>
                                        <p:tgtEl>
                                          <p:spTgt spid="62"/>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202"/>
                                        </p:tgtEl>
                                      </p:cBhvr>
                                    </p:animEffect>
                                    <p:animScale>
                                      <p:cBhvr>
                                        <p:cTn id="43" dur="250" autoRev="1" fill="hold"/>
                                        <p:tgtEl>
                                          <p:spTgt spid="202"/>
                                        </p:tgtEl>
                                      </p:cBhvr>
                                      <p:by x="105000" y="105000"/>
                                    </p:animScale>
                                  </p:childTnLst>
                                </p:cTn>
                              </p:par>
                            </p:childTnLst>
                          </p:cTn>
                        </p:par>
                        <p:par>
                          <p:cTn id="44" fill="hold">
                            <p:stCondLst>
                              <p:cond delay="1000"/>
                            </p:stCondLst>
                            <p:childTnLst>
                              <p:par>
                                <p:cTn id="45" presetID="26" presetClass="emph" presetSubtype="0" fill="hold" nodeType="afterEffect">
                                  <p:stCondLst>
                                    <p:cond delay="0"/>
                                  </p:stCondLst>
                                  <p:childTnLst>
                                    <p:animEffect transition="out" filter="fade">
                                      <p:cBhvr>
                                        <p:cTn id="46" dur="500" tmFilter="0, 0; .2, .5; .8, .5; 1, 0"/>
                                        <p:tgtEl>
                                          <p:spTgt spid="62"/>
                                        </p:tgtEl>
                                      </p:cBhvr>
                                    </p:animEffect>
                                    <p:animScale>
                                      <p:cBhvr>
                                        <p:cTn id="47" dur="250" autoRev="1" fill="hold"/>
                                        <p:tgtEl>
                                          <p:spTgt spid="62"/>
                                        </p:tgtEl>
                                      </p:cBhvr>
                                      <p:by x="105000" y="105000"/>
                                    </p:animScale>
                                  </p:childTnLst>
                                </p:cTn>
                              </p:par>
                              <p:par>
                                <p:cTn id="48" presetID="26" presetClass="emph" presetSubtype="0" fill="hold" nodeType="withEffect">
                                  <p:stCondLst>
                                    <p:cond delay="0"/>
                                  </p:stCondLst>
                                  <p:childTnLst>
                                    <p:animEffect transition="out" filter="fade">
                                      <p:cBhvr>
                                        <p:cTn id="49" dur="500" tmFilter="0, 0; .2, .5; .8, .5; 1, 0"/>
                                        <p:tgtEl>
                                          <p:spTgt spid="202"/>
                                        </p:tgtEl>
                                      </p:cBhvr>
                                    </p:animEffect>
                                    <p:animScale>
                                      <p:cBhvr>
                                        <p:cTn id="50" dur="250" autoRev="1" fill="hold"/>
                                        <p:tgtEl>
                                          <p:spTgt spid="202"/>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26" presetClass="emph" presetSubtype="0" fill="hold" nodeType="clickEffect">
                                  <p:stCondLst>
                                    <p:cond delay="0"/>
                                  </p:stCondLst>
                                  <p:childTnLst>
                                    <p:animEffect transition="out" filter="fade">
                                      <p:cBhvr>
                                        <p:cTn id="54" dur="500" tmFilter="0, 0; .2, .5; .8, .5; 1, 0"/>
                                        <p:tgtEl>
                                          <p:spTgt spid="193"/>
                                        </p:tgtEl>
                                      </p:cBhvr>
                                    </p:animEffect>
                                    <p:animScale>
                                      <p:cBhvr>
                                        <p:cTn id="55" dur="250" autoRev="1" fill="hold"/>
                                        <p:tgtEl>
                                          <p:spTgt spid="193"/>
                                        </p:tgtEl>
                                      </p:cBhvr>
                                      <p:by x="105000" y="105000"/>
                                    </p:animScale>
                                  </p:childTnLst>
                                </p:cTn>
                              </p:par>
                            </p:childTnLst>
                          </p:cTn>
                        </p:par>
                        <p:par>
                          <p:cTn id="56" fill="hold">
                            <p:stCondLst>
                              <p:cond delay="500"/>
                            </p:stCondLst>
                            <p:childTnLst>
                              <p:par>
                                <p:cTn id="57" presetID="26" presetClass="emph" presetSubtype="0" fill="hold" nodeType="afterEffect">
                                  <p:stCondLst>
                                    <p:cond delay="0"/>
                                  </p:stCondLst>
                                  <p:childTnLst>
                                    <p:animEffect transition="out" filter="fade">
                                      <p:cBhvr>
                                        <p:cTn id="58" dur="500" tmFilter="0, 0; .2, .5; .8, .5; 1, 0"/>
                                        <p:tgtEl>
                                          <p:spTgt spid="193"/>
                                        </p:tgtEl>
                                      </p:cBhvr>
                                    </p:animEffect>
                                    <p:animScale>
                                      <p:cBhvr>
                                        <p:cTn id="59" dur="250" autoRev="1" fill="hold"/>
                                        <p:tgtEl>
                                          <p:spTgt spid="193"/>
                                        </p:tgtEl>
                                      </p:cBhvr>
                                      <p:by x="105000" y="105000"/>
                                    </p:animScale>
                                  </p:childTnLst>
                                </p:cTn>
                              </p:par>
                            </p:childTnLst>
                          </p:cTn>
                        </p:par>
                        <p:par>
                          <p:cTn id="60" fill="hold">
                            <p:stCondLst>
                              <p:cond delay="1000"/>
                            </p:stCondLst>
                            <p:childTnLst>
                              <p:par>
                                <p:cTn id="61" presetID="26" presetClass="emph" presetSubtype="0" fill="hold" nodeType="afterEffect">
                                  <p:stCondLst>
                                    <p:cond delay="0"/>
                                  </p:stCondLst>
                                  <p:childTnLst>
                                    <p:animEffect transition="out" filter="fade">
                                      <p:cBhvr>
                                        <p:cTn id="62" dur="500" tmFilter="0, 0; .2, .5; .8, .5; 1, 0"/>
                                        <p:tgtEl>
                                          <p:spTgt spid="193"/>
                                        </p:tgtEl>
                                      </p:cBhvr>
                                    </p:animEffect>
                                    <p:animScale>
                                      <p:cBhvr>
                                        <p:cTn id="63" dur="250" autoRev="1" fill="hold"/>
                                        <p:tgtEl>
                                          <p:spTgt spid="193"/>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26" presetClass="emph" presetSubtype="0" fill="hold" nodeType="clickEffect">
                                  <p:stCondLst>
                                    <p:cond delay="0"/>
                                  </p:stCondLst>
                                  <p:childTnLst>
                                    <p:animEffect transition="out" filter="fade">
                                      <p:cBhvr>
                                        <p:cTn id="67" dur="500" tmFilter="0, 0; .2, .5; .8, .5; 1, 0"/>
                                        <p:tgtEl>
                                          <p:spTgt spid="59"/>
                                        </p:tgtEl>
                                      </p:cBhvr>
                                    </p:animEffect>
                                    <p:animScale>
                                      <p:cBhvr>
                                        <p:cTn id="68" dur="250" autoRev="1" fill="hold"/>
                                        <p:tgtEl>
                                          <p:spTgt spid="59"/>
                                        </p:tgtEl>
                                      </p:cBhvr>
                                      <p:by x="105000" y="105000"/>
                                    </p:animScale>
                                  </p:childTnLst>
                                </p:cTn>
                              </p:par>
                            </p:childTnLst>
                          </p:cTn>
                        </p:par>
                        <p:par>
                          <p:cTn id="69" fill="hold">
                            <p:stCondLst>
                              <p:cond delay="500"/>
                            </p:stCondLst>
                            <p:childTnLst>
                              <p:par>
                                <p:cTn id="70" presetID="26" presetClass="emph" presetSubtype="0" fill="hold" nodeType="afterEffect">
                                  <p:stCondLst>
                                    <p:cond delay="0"/>
                                  </p:stCondLst>
                                  <p:childTnLst>
                                    <p:animEffect transition="out" filter="fade">
                                      <p:cBhvr>
                                        <p:cTn id="71" dur="500" tmFilter="0, 0; .2, .5; .8, .5; 1, 0"/>
                                        <p:tgtEl>
                                          <p:spTgt spid="59"/>
                                        </p:tgtEl>
                                      </p:cBhvr>
                                    </p:animEffect>
                                    <p:animScale>
                                      <p:cBhvr>
                                        <p:cTn id="72" dur="250" autoRev="1" fill="hold"/>
                                        <p:tgtEl>
                                          <p:spTgt spid="59"/>
                                        </p:tgtEl>
                                      </p:cBhvr>
                                      <p:by x="105000" y="105000"/>
                                    </p:animScale>
                                  </p:childTnLst>
                                </p:cTn>
                              </p:par>
                            </p:childTnLst>
                          </p:cTn>
                        </p:par>
                        <p:par>
                          <p:cTn id="73" fill="hold">
                            <p:stCondLst>
                              <p:cond delay="1000"/>
                            </p:stCondLst>
                            <p:childTnLst>
                              <p:par>
                                <p:cTn id="74" presetID="26" presetClass="emph" presetSubtype="0" fill="hold" nodeType="afterEffect">
                                  <p:stCondLst>
                                    <p:cond delay="0"/>
                                  </p:stCondLst>
                                  <p:childTnLst>
                                    <p:animEffect transition="out" filter="fade">
                                      <p:cBhvr>
                                        <p:cTn id="75" dur="500" tmFilter="0, 0; .2, .5; .8, .5; 1, 0"/>
                                        <p:tgtEl>
                                          <p:spTgt spid="59"/>
                                        </p:tgtEl>
                                      </p:cBhvr>
                                    </p:animEffect>
                                    <p:animScale>
                                      <p:cBhvr>
                                        <p:cTn id="76" dur="250" autoRev="1" fill="hold"/>
                                        <p:tgtEl>
                                          <p:spTgt spid="5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3BD616EC-6056-1BA5-C540-707DC70EAFC1}"/>
            </a:ext>
          </a:extLst>
        </p:cNvPr>
        <p:cNvGrpSpPr/>
        <p:nvPr/>
      </p:nvGrpSpPr>
      <p:grpSpPr>
        <a:xfrm>
          <a:off x="0" y="0"/>
          <a:ext cx="0" cy="0"/>
          <a:chOff x="0" y="0"/>
          <a:chExt cx="0" cy="0"/>
        </a:xfrm>
      </p:grpSpPr>
      <p:sp>
        <p:nvSpPr>
          <p:cNvPr id="325" name="Rectangle 324">
            <a:extLst>
              <a:ext uri="{FF2B5EF4-FFF2-40B4-BE49-F238E27FC236}">
                <a16:creationId xmlns:a16="http://schemas.microsoft.com/office/drawing/2014/main" id="{C134F638-7DB5-A774-06A5-5958CABB66BC}"/>
              </a:ext>
            </a:extLst>
          </p:cNvPr>
          <p:cNvSpPr/>
          <p:nvPr/>
        </p:nvSpPr>
        <p:spPr>
          <a:xfrm>
            <a:off x="189681" y="1067250"/>
            <a:ext cx="8702406" cy="3772010"/>
          </a:xfrm>
          <a:prstGeom prst="rect">
            <a:avLst/>
          </a:prstGeom>
          <a:solidFill>
            <a:srgbClr val="FFE9C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1" name="Rectangle 330">
            <a:extLst>
              <a:ext uri="{FF2B5EF4-FFF2-40B4-BE49-F238E27FC236}">
                <a16:creationId xmlns:a16="http://schemas.microsoft.com/office/drawing/2014/main" id="{5E6E516B-A22E-FDF6-9058-E8BDCA7EAFC6}"/>
              </a:ext>
            </a:extLst>
          </p:cNvPr>
          <p:cNvSpPr/>
          <p:nvPr/>
        </p:nvSpPr>
        <p:spPr>
          <a:xfrm>
            <a:off x="533400" y="1627961"/>
            <a:ext cx="8002561" cy="3084440"/>
          </a:xfrm>
          <a:prstGeom prst="rect">
            <a:avLst/>
          </a:prstGeom>
          <a:solidFill>
            <a:srgbClr val="E5F2FC"/>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2" name="Rectangle 331">
            <a:extLst>
              <a:ext uri="{FF2B5EF4-FFF2-40B4-BE49-F238E27FC236}">
                <a16:creationId xmlns:a16="http://schemas.microsoft.com/office/drawing/2014/main" id="{AEAEDAE2-3CE0-C64B-191C-AA864F5B1132}"/>
              </a:ext>
            </a:extLst>
          </p:cNvPr>
          <p:cNvSpPr/>
          <p:nvPr/>
        </p:nvSpPr>
        <p:spPr>
          <a:xfrm>
            <a:off x="533399" y="1638292"/>
            <a:ext cx="8002562" cy="376475"/>
          </a:xfrm>
          <a:prstGeom prst="rect">
            <a:avLst/>
          </a:prstGeom>
          <a:solidFill>
            <a:srgbClr val="5C8EF2"/>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t>Kubernetes</a:t>
            </a:r>
          </a:p>
        </p:txBody>
      </p:sp>
      <p:pic>
        <p:nvPicPr>
          <p:cNvPr id="333" name="Picture 332">
            <a:extLst>
              <a:ext uri="{FF2B5EF4-FFF2-40B4-BE49-F238E27FC236}">
                <a16:creationId xmlns:a16="http://schemas.microsoft.com/office/drawing/2014/main" id="{20F82ECE-EA5E-DAED-1767-BC19AB607BEF}"/>
              </a:ext>
            </a:extLst>
          </p:cNvPr>
          <p:cNvPicPr>
            <a:picLocks noChangeAspect="1"/>
          </p:cNvPicPr>
          <p:nvPr/>
        </p:nvPicPr>
        <p:blipFill>
          <a:blip r:embed="rId3"/>
          <a:stretch>
            <a:fillRect/>
          </a:stretch>
        </p:blipFill>
        <p:spPr>
          <a:xfrm>
            <a:off x="1543441" y="1671378"/>
            <a:ext cx="332304" cy="312335"/>
          </a:xfrm>
          <a:prstGeom prst="rect">
            <a:avLst/>
          </a:prstGeom>
        </p:spPr>
      </p:pic>
      <p:sp>
        <p:nvSpPr>
          <p:cNvPr id="326" name="Rectangle 325">
            <a:extLst>
              <a:ext uri="{FF2B5EF4-FFF2-40B4-BE49-F238E27FC236}">
                <a16:creationId xmlns:a16="http://schemas.microsoft.com/office/drawing/2014/main" id="{00AE6476-30C0-4954-2B9B-945BD46FB925}"/>
              </a:ext>
            </a:extLst>
          </p:cNvPr>
          <p:cNvSpPr/>
          <p:nvPr/>
        </p:nvSpPr>
        <p:spPr>
          <a:xfrm>
            <a:off x="189680" y="1064092"/>
            <a:ext cx="8702405" cy="436702"/>
          </a:xfrm>
          <a:prstGeom prst="rect">
            <a:avLst/>
          </a:prstGeom>
          <a:solidFill>
            <a:srgbClr val="FFCF8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SG" dirty="0"/>
          </a:p>
        </p:txBody>
      </p:sp>
      <p:pic>
        <p:nvPicPr>
          <p:cNvPr id="327" name="Picture 326">
            <a:extLst>
              <a:ext uri="{FF2B5EF4-FFF2-40B4-BE49-F238E27FC236}">
                <a16:creationId xmlns:a16="http://schemas.microsoft.com/office/drawing/2014/main" id="{958E933E-BBAF-4649-46E2-937A1FC85513}"/>
              </a:ext>
            </a:extLst>
          </p:cNvPr>
          <p:cNvPicPr>
            <a:picLocks noChangeAspect="1"/>
          </p:cNvPicPr>
          <p:nvPr/>
        </p:nvPicPr>
        <p:blipFill>
          <a:blip r:embed="rId4"/>
          <a:stretch>
            <a:fillRect/>
          </a:stretch>
        </p:blipFill>
        <p:spPr>
          <a:xfrm>
            <a:off x="251913" y="1115415"/>
            <a:ext cx="562971" cy="389525"/>
          </a:xfrm>
          <a:prstGeom prst="rect">
            <a:avLst/>
          </a:prstGeom>
        </p:spPr>
      </p:pic>
      <p:sp>
        <p:nvSpPr>
          <p:cNvPr id="207" name="Google Shape;207;p30">
            <a:extLst>
              <a:ext uri="{FF2B5EF4-FFF2-40B4-BE49-F238E27FC236}">
                <a16:creationId xmlns:a16="http://schemas.microsoft.com/office/drawing/2014/main" id="{806D076A-BBCE-DB13-3DE4-1CD09FE096E7}"/>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AA177D0B-8E12-A953-6F5B-11E38C40CE81}"/>
              </a:ext>
            </a:extLst>
          </p:cNvPr>
          <p:cNvSpPr/>
          <p:nvPr/>
        </p:nvSpPr>
        <p:spPr>
          <a:xfrm>
            <a:off x="4572002" y="0"/>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0">
            <a:extLst>
              <a:ext uri="{FF2B5EF4-FFF2-40B4-BE49-F238E27FC236}">
                <a16:creationId xmlns:a16="http://schemas.microsoft.com/office/drawing/2014/main" id="{2432A70D-016C-C04B-80D3-18F5FA1C9983}"/>
              </a:ext>
            </a:extLst>
          </p:cNvPr>
          <p:cNvSpPr txBox="1">
            <a:spLocks noGrp="1"/>
          </p:cNvSpPr>
          <p:nvPr>
            <p:ph type="ctrTitle"/>
          </p:nvPr>
        </p:nvSpPr>
        <p:spPr>
          <a:xfrm>
            <a:off x="4572001" y="0"/>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Live Transcription Flow</a:t>
            </a:r>
            <a:endParaRPr sz="2500" dirty="0">
              <a:solidFill>
                <a:schemeClr val="lt1"/>
              </a:solidFill>
              <a:latin typeface="AvenirNext LT Pro Bold" panose="020B0804020202020204" pitchFamily="34" charset="0"/>
            </a:endParaRPr>
          </a:p>
        </p:txBody>
      </p:sp>
      <p:sp>
        <p:nvSpPr>
          <p:cNvPr id="9" name="Rectangle 8">
            <a:extLst>
              <a:ext uri="{FF2B5EF4-FFF2-40B4-BE49-F238E27FC236}">
                <a16:creationId xmlns:a16="http://schemas.microsoft.com/office/drawing/2014/main" id="{D7EA58DD-86CA-3A3B-DE78-5BB7A57346DC}"/>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0" name="Google Shape;146;p26">
            <a:extLst>
              <a:ext uri="{FF2B5EF4-FFF2-40B4-BE49-F238E27FC236}">
                <a16:creationId xmlns:a16="http://schemas.microsoft.com/office/drawing/2014/main" id="{FEEF3FBB-F86C-AD43-0975-84869D9836F3}"/>
              </a:ext>
            </a:extLst>
          </p:cNvPr>
          <p:cNvSpPr txBox="1">
            <a:spLocks/>
          </p:cNvSpPr>
          <p:nvPr/>
        </p:nvSpPr>
        <p:spPr>
          <a:xfrm>
            <a:off x="4572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IMPLEMENTATION</a:t>
            </a:r>
          </a:p>
        </p:txBody>
      </p:sp>
      <p:sp>
        <p:nvSpPr>
          <p:cNvPr id="11" name="Rectangle 10">
            <a:extLst>
              <a:ext uri="{FF2B5EF4-FFF2-40B4-BE49-F238E27FC236}">
                <a16:creationId xmlns:a16="http://schemas.microsoft.com/office/drawing/2014/main" id="{6E073A61-A73D-F7F8-EC62-7125475BAA6E}"/>
              </a:ext>
            </a:extLst>
          </p:cNvPr>
          <p:cNvSpPr/>
          <p:nvPr/>
        </p:nvSpPr>
        <p:spPr>
          <a:xfrm>
            <a:off x="4572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nvGrpSpPr>
          <p:cNvPr id="59" name="Group 58">
            <a:extLst>
              <a:ext uri="{FF2B5EF4-FFF2-40B4-BE49-F238E27FC236}">
                <a16:creationId xmlns:a16="http://schemas.microsoft.com/office/drawing/2014/main" id="{4A87676A-3032-B670-FDA9-2227F5179552}"/>
              </a:ext>
            </a:extLst>
          </p:cNvPr>
          <p:cNvGrpSpPr/>
          <p:nvPr/>
        </p:nvGrpSpPr>
        <p:grpSpPr>
          <a:xfrm>
            <a:off x="6968527" y="2157642"/>
            <a:ext cx="960843" cy="512619"/>
            <a:chOff x="4572000" y="1115291"/>
            <a:chExt cx="1080655" cy="512619"/>
          </a:xfrm>
        </p:grpSpPr>
        <p:sp>
          <p:nvSpPr>
            <p:cNvPr id="60" name="Rectangle: Rounded Corners 59">
              <a:extLst>
                <a:ext uri="{FF2B5EF4-FFF2-40B4-BE49-F238E27FC236}">
                  <a16:creationId xmlns:a16="http://schemas.microsoft.com/office/drawing/2014/main" id="{CAC69059-C534-B4B3-FD29-B5EB0E39780D}"/>
                </a:ext>
              </a:extLst>
            </p:cNvPr>
            <p:cNvSpPr/>
            <p:nvPr/>
          </p:nvSpPr>
          <p:spPr>
            <a:xfrm>
              <a:off x="4572000" y="1115291"/>
              <a:ext cx="1080655" cy="512619"/>
            </a:xfrm>
            <a:prstGeom prst="roundRect">
              <a:avLst/>
            </a:prstGeom>
            <a:solidFill>
              <a:srgbClr val="E98C8C"/>
            </a:solidFill>
            <a:ln w="25400" cap="flat" cmpd="sng" algn="ctr">
              <a:solidFill>
                <a:srgbClr val="E98C8C">
                  <a:shade val="1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Redis</a:t>
              </a:r>
            </a:p>
          </p:txBody>
        </p:sp>
        <p:pic>
          <p:nvPicPr>
            <p:cNvPr id="61" name="Picture 60">
              <a:extLst>
                <a:ext uri="{FF2B5EF4-FFF2-40B4-BE49-F238E27FC236}">
                  <a16:creationId xmlns:a16="http://schemas.microsoft.com/office/drawing/2014/main" id="{9E31184A-9E3A-C9A8-8BA2-5218722B4D30}"/>
                </a:ext>
              </a:extLst>
            </p:cNvPr>
            <p:cNvPicPr>
              <a:picLocks noChangeAspect="1"/>
            </p:cNvPicPr>
            <p:nvPr/>
          </p:nvPicPr>
          <p:blipFill>
            <a:blip r:embed="rId5"/>
            <a:stretch>
              <a:fillRect/>
            </a:stretch>
          </p:blipFill>
          <p:spPr>
            <a:xfrm>
              <a:off x="5237450" y="1194953"/>
              <a:ext cx="353294" cy="353294"/>
            </a:xfrm>
            <a:prstGeom prst="rect">
              <a:avLst/>
            </a:prstGeom>
          </p:spPr>
        </p:pic>
      </p:grpSp>
      <p:grpSp>
        <p:nvGrpSpPr>
          <p:cNvPr id="62" name="Group 61">
            <a:extLst>
              <a:ext uri="{FF2B5EF4-FFF2-40B4-BE49-F238E27FC236}">
                <a16:creationId xmlns:a16="http://schemas.microsoft.com/office/drawing/2014/main" id="{3BEBB436-3327-9C43-780E-A10CA8E3B078}"/>
              </a:ext>
            </a:extLst>
          </p:cNvPr>
          <p:cNvGrpSpPr/>
          <p:nvPr/>
        </p:nvGrpSpPr>
        <p:grpSpPr>
          <a:xfrm>
            <a:off x="3030561" y="3158027"/>
            <a:ext cx="1253525" cy="512619"/>
            <a:chOff x="2673929" y="2736273"/>
            <a:chExt cx="1444184" cy="512619"/>
          </a:xfrm>
        </p:grpSpPr>
        <p:sp>
          <p:nvSpPr>
            <p:cNvPr id="63" name="Rectangle: Rounded Corners 62">
              <a:extLst>
                <a:ext uri="{FF2B5EF4-FFF2-40B4-BE49-F238E27FC236}">
                  <a16:creationId xmlns:a16="http://schemas.microsoft.com/office/drawing/2014/main" id="{B15D9929-FB51-596A-04A0-B64627122D51}"/>
                </a:ext>
              </a:extLst>
            </p:cNvPr>
            <p:cNvSpPr/>
            <p:nvPr/>
          </p:nvSpPr>
          <p:spPr>
            <a:xfrm>
              <a:off x="2673929" y="2736273"/>
              <a:ext cx="1444184"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Task Queue</a:t>
              </a:r>
            </a:p>
          </p:txBody>
        </p:sp>
        <p:pic>
          <p:nvPicPr>
            <p:cNvPr id="192" name="Picture 191">
              <a:extLst>
                <a:ext uri="{FF2B5EF4-FFF2-40B4-BE49-F238E27FC236}">
                  <a16:creationId xmlns:a16="http://schemas.microsoft.com/office/drawing/2014/main" id="{52400EC2-9183-ABCF-4CD0-11619040ABD5}"/>
                </a:ext>
              </a:extLst>
            </p:cNvPr>
            <p:cNvPicPr>
              <a:picLocks noChangeAspect="1"/>
            </p:cNvPicPr>
            <p:nvPr/>
          </p:nvPicPr>
          <p:blipFill>
            <a:blip r:embed="rId6"/>
            <a:stretch>
              <a:fillRect/>
            </a:stretch>
          </p:blipFill>
          <p:spPr>
            <a:xfrm>
              <a:off x="3811164" y="2861906"/>
              <a:ext cx="247058" cy="261351"/>
            </a:xfrm>
            <a:prstGeom prst="rect">
              <a:avLst/>
            </a:prstGeom>
          </p:spPr>
        </p:pic>
      </p:grpSp>
      <p:grpSp>
        <p:nvGrpSpPr>
          <p:cNvPr id="193" name="Group 192">
            <a:extLst>
              <a:ext uri="{FF2B5EF4-FFF2-40B4-BE49-F238E27FC236}">
                <a16:creationId xmlns:a16="http://schemas.microsoft.com/office/drawing/2014/main" id="{B3FDF359-B9F0-1288-AE7D-D044F21E5663}"/>
              </a:ext>
            </a:extLst>
          </p:cNvPr>
          <p:cNvGrpSpPr/>
          <p:nvPr/>
        </p:nvGrpSpPr>
        <p:grpSpPr>
          <a:xfrm>
            <a:off x="4923133" y="2157642"/>
            <a:ext cx="1135850" cy="512619"/>
            <a:chOff x="2911186" y="1039091"/>
            <a:chExt cx="1272888" cy="512619"/>
          </a:xfrm>
        </p:grpSpPr>
        <p:sp>
          <p:nvSpPr>
            <p:cNvPr id="194" name="Rectangle: Rounded Corners 193">
              <a:extLst>
                <a:ext uri="{FF2B5EF4-FFF2-40B4-BE49-F238E27FC236}">
                  <a16:creationId xmlns:a16="http://schemas.microsoft.com/office/drawing/2014/main" id="{A745615B-B9A5-FA57-4577-288E9D162AE7}"/>
                </a:ext>
              </a:extLst>
            </p:cNvPr>
            <p:cNvSpPr/>
            <p:nvPr/>
          </p:nvSpPr>
          <p:spPr>
            <a:xfrm>
              <a:off x="2911186" y="1039091"/>
              <a:ext cx="1272888" cy="512619"/>
            </a:xfrm>
            <a:prstGeom prst="roundRect">
              <a:avLst/>
            </a:prstGeom>
            <a:solidFill>
              <a:srgbClr val="FCC00D">
                <a:lumMod val="60000"/>
                <a:lumOff val="40000"/>
              </a:srgbClr>
            </a:solid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 Manager</a:t>
              </a:r>
            </a:p>
          </p:txBody>
        </p:sp>
        <p:pic>
          <p:nvPicPr>
            <p:cNvPr id="195" name="Picture 194">
              <a:extLst>
                <a:ext uri="{FF2B5EF4-FFF2-40B4-BE49-F238E27FC236}">
                  <a16:creationId xmlns:a16="http://schemas.microsoft.com/office/drawing/2014/main" id="{E3A0CEDF-8517-31A8-CCD1-BE36C11E6130}"/>
                </a:ext>
              </a:extLst>
            </p:cNvPr>
            <p:cNvPicPr>
              <a:picLocks noChangeAspect="1"/>
            </p:cNvPicPr>
            <p:nvPr/>
          </p:nvPicPr>
          <p:blipFill>
            <a:blip r:embed="rId7"/>
            <a:stretch>
              <a:fillRect/>
            </a:stretch>
          </p:blipFill>
          <p:spPr>
            <a:xfrm>
              <a:off x="3751273" y="1111980"/>
              <a:ext cx="366840" cy="366840"/>
            </a:xfrm>
            <a:prstGeom prst="rect">
              <a:avLst/>
            </a:prstGeom>
          </p:spPr>
        </p:pic>
      </p:grpSp>
      <p:grpSp>
        <p:nvGrpSpPr>
          <p:cNvPr id="196" name="Group 195">
            <a:extLst>
              <a:ext uri="{FF2B5EF4-FFF2-40B4-BE49-F238E27FC236}">
                <a16:creationId xmlns:a16="http://schemas.microsoft.com/office/drawing/2014/main" id="{0FDEA39B-BC3B-00FB-12BE-007493D9429E}"/>
              </a:ext>
            </a:extLst>
          </p:cNvPr>
          <p:cNvGrpSpPr/>
          <p:nvPr/>
        </p:nvGrpSpPr>
        <p:grpSpPr>
          <a:xfrm>
            <a:off x="4948679" y="3158027"/>
            <a:ext cx="1084758" cy="512619"/>
            <a:chOff x="4322620" y="3719946"/>
            <a:chExt cx="1170707" cy="512619"/>
          </a:xfrm>
          <a:solidFill>
            <a:srgbClr val="FCC00D">
              <a:lumMod val="20000"/>
              <a:lumOff val="80000"/>
            </a:srgbClr>
          </a:solidFill>
        </p:grpSpPr>
        <p:sp>
          <p:nvSpPr>
            <p:cNvPr id="197" name="Rectangle: Rounded Corners 196">
              <a:extLst>
                <a:ext uri="{FF2B5EF4-FFF2-40B4-BE49-F238E27FC236}">
                  <a16:creationId xmlns:a16="http://schemas.microsoft.com/office/drawing/2014/main" id="{5962D8B0-7E50-027F-5015-8BDBB85F42D0}"/>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Idle</a:t>
              </a:r>
            </a:p>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198" name="Picture 197">
              <a:extLst>
                <a:ext uri="{FF2B5EF4-FFF2-40B4-BE49-F238E27FC236}">
                  <a16:creationId xmlns:a16="http://schemas.microsoft.com/office/drawing/2014/main" id="{4C3276AB-134A-67A5-294F-8A83970259BF}"/>
                </a:ext>
              </a:extLst>
            </p:cNvPr>
            <p:cNvPicPr>
              <a:picLocks noChangeAspect="1"/>
            </p:cNvPicPr>
            <p:nvPr/>
          </p:nvPicPr>
          <p:blipFill>
            <a:blip r:embed="rId8"/>
            <a:stretch>
              <a:fillRect/>
            </a:stretch>
          </p:blipFill>
          <p:spPr>
            <a:xfrm>
              <a:off x="5029506" y="3778114"/>
              <a:ext cx="396282" cy="396282"/>
            </a:xfrm>
            <a:prstGeom prst="rect">
              <a:avLst/>
            </a:prstGeom>
            <a:grpFill/>
            <a:ln>
              <a:noFill/>
            </a:ln>
          </p:spPr>
        </p:pic>
      </p:grpSp>
      <p:grpSp>
        <p:nvGrpSpPr>
          <p:cNvPr id="199" name="Group 198">
            <a:extLst>
              <a:ext uri="{FF2B5EF4-FFF2-40B4-BE49-F238E27FC236}">
                <a16:creationId xmlns:a16="http://schemas.microsoft.com/office/drawing/2014/main" id="{6E32028F-DAA1-2370-AA34-CD00BAF76BC5}"/>
              </a:ext>
            </a:extLst>
          </p:cNvPr>
          <p:cNvGrpSpPr/>
          <p:nvPr/>
        </p:nvGrpSpPr>
        <p:grpSpPr>
          <a:xfrm>
            <a:off x="742462" y="3158027"/>
            <a:ext cx="1589258" cy="512619"/>
            <a:chOff x="464127" y="1551710"/>
            <a:chExt cx="1821874" cy="512619"/>
          </a:xfrm>
        </p:grpSpPr>
        <p:sp>
          <p:nvSpPr>
            <p:cNvPr id="200" name="Rectangle: Rounded Corners 199">
              <a:extLst>
                <a:ext uri="{FF2B5EF4-FFF2-40B4-BE49-F238E27FC236}">
                  <a16:creationId xmlns:a16="http://schemas.microsoft.com/office/drawing/2014/main" id="{851128D1-2818-3042-8450-BD70D8F1A1F2}"/>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201" name="Picture 200">
              <a:extLst>
                <a:ext uri="{FF2B5EF4-FFF2-40B4-BE49-F238E27FC236}">
                  <a16:creationId xmlns:a16="http://schemas.microsoft.com/office/drawing/2014/main" id="{70F07A61-C8CD-0D49-8A4C-E100237EA32F}"/>
                </a:ext>
              </a:extLst>
            </p:cNvPr>
            <p:cNvPicPr>
              <a:picLocks noChangeAspect="1"/>
            </p:cNvPicPr>
            <p:nvPr/>
          </p:nvPicPr>
          <p:blipFill>
            <a:blip r:embed="rId9"/>
            <a:stretch>
              <a:fillRect/>
            </a:stretch>
          </p:blipFill>
          <p:spPr>
            <a:xfrm>
              <a:off x="1889720" y="1611306"/>
              <a:ext cx="396281" cy="396281"/>
            </a:xfrm>
            <a:prstGeom prst="rect">
              <a:avLst/>
            </a:prstGeom>
          </p:spPr>
        </p:pic>
      </p:grpSp>
      <p:grpSp>
        <p:nvGrpSpPr>
          <p:cNvPr id="202" name="Group 201">
            <a:extLst>
              <a:ext uri="{FF2B5EF4-FFF2-40B4-BE49-F238E27FC236}">
                <a16:creationId xmlns:a16="http://schemas.microsoft.com/office/drawing/2014/main" id="{AAC91101-5E74-9E1E-7D92-183D306A40BF}"/>
              </a:ext>
            </a:extLst>
          </p:cNvPr>
          <p:cNvGrpSpPr/>
          <p:nvPr/>
        </p:nvGrpSpPr>
        <p:grpSpPr>
          <a:xfrm>
            <a:off x="6766526" y="3158027"/>
            <a:ext cx="1364845" cy="512619"/>
            <a:chOff x="6414656" y="2673927"/>
            <a:chExt cx="1558635" cy="512619"/>
          </a:xfrm>
        </p:grpSpPr>
        <p:sp>
          <p:nvSpPr>
            <p:cNvPr id="203" name="Rectangle: Rounded Corners 202">
              <a:extLst>
                <a:ext uri="{FF2B5EF4-FFF2-40B4-BE49-F238E27FC236}">
                  <a16:creationId xmlns:a16="http://schemas.microsoft.com/office/drawing/2014/main" id="{4612F351-3CD5-6B64-9BF7-B49E2033AD75}"/>
                </a:ext>
              </a:extLst>
            </p:cNvPr>
            <p:cNvSpPr/>
            <p:nvPr/>
          </p:nvSpPr>
          <p:spPr>
            <a:xfrm>
              <a:off x="6414656" y="2673927"/>
              <a:ext cx="1558635"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Result Queue</a:t>
              </a:r>
            </a:p>
          </p:txBody>
        </p:sp>
        <p:pic>
          <p:nvPicPr>
            <p:cNvPr id="204" name="Picture 203">
              <a:extLst>
                <a:ext uri="{FF2B5EF4-FFF2-40B4-BE49-F238E27FC236}">
                  <a16:creationId xmlns:a16="http://schemas.microsoft.com/office/drawing/2014/main" id="{DD2B14C3-CB43-0F39-27EE-58895B238928}"/>
                </a:ext>
              </a:extLst>
            </p:cNvPr>
            <p:cNvPicPr>
              <a:picLocks noChangeAspect="1"/>
            </p:cNvPicPr>
            <p:nvPr/>
          </p:nvPicPr>
          <p:blipFill>
            <a:blip r:embed="rId6"/>
            <a:stretch>
              <a:fillRect/>
            </a:stretch>
          </p:blipFill>
          <p:spPr>
            <a:xfrm>
              <a:off x="7677527" y="2799560"/>
              <a:ext cx="247058" cy="261351"/>
            </a:xfrm>
            <a:prstGeom prst="rect">
              <a:avLst/>
            </a:prstGeom>
          </p:spPr>
        </p:pic>
      </p:grpSp>
      <p:grpSp>
        <p:nvGrpSpPr>
          <p:cNvPr id="206" name="Group 205">
            <a:extLst>
              <a:ext uri="{FF2B5EF4-FFF2-40B4-BE49-F238E27FC236}">
                <a16:creationId xmlns:a16="http://schemas.microsoft.com/office/drawing/2014/main" id="{9B05F43E-04F7-D306-3213-041E80EFEBD3}"/>
              </a:ext>
            </a:extLst>
          </p:cNvPr>
          <p:cNvGrpSpPr/>
          <p:nvPr/>
        </p:nvGrpSpPr>
        <p:grpSpPr>
          <a:xfrm>
            <a:off x="1016833" y="2167473"/>
            <a:ext cx="1040516" cy="512619"/>
            <a:chOff x="962893" y="3654849"/>
            <a:chExt cx="1040516" cy="512619"/>
          </a:xfrm>
        </p:grpSpPr>
        <p:sp>
          <p:nvSpPr>
            <p:cNvPr id="208" name="Rectangle: Rounded Corners 207">
              <a:extLst>
                <a:ext uri="{FF2B5EF4-FFF2-40B4-BE49-F238E27FC236}">
                  <a16:creationId xmlns:a16="http://schemas.microsoft.com/office/drawing/2014/main" id="{AC7F86E9-66C7-4637-C27A-16384D2D66DE}"/>
                </a:ext>
              </a:extLst>
            </p:cNvPr>
            <p:cNvSpPr/>
            <p:nvPr/>
          </p:nvSpPr>
          <p:spPr>
            <a:xfrm>
              <a:off x="962893" y="3654849"/>
              <a:ext cx="1040516" cy="512619"/>
            </a:xfrm>
            <a:prstGeom prst="roundRect">
              <a:avLst/>
            </a:prstGeom>
            <a:solidFill>
              <a:srgbClr val="FFFFFF">
                <a:lumMod val="85000"/>
              </a:srgbClr>
            </a:solidFill>
            <a:ln w="254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Client</a:t>
              </a:r>
            </a:p>
          </p:txBody>
        </p:sp>
        <p:pic>
          <p:nvPicPr>
            <p:cNvPr id="209" name="Graphic 208" descr="User with solid fill">
              <a:extLst>
                <a:ext uri="{FF2B5EF4-FFF2-40B4-BE49-F238E27FC236}">
                  <a16:creationId xmlns:a16="http://schemas.microsoft.com/office/drawing/2014/main" id="{916EF79C-066B-8E23-F18D-0D5CB1EAED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44783" y="3713017"/>
              <a:ext cx="396281" cy="396281"/>
            </a:xfrm>
            <a:prstGeom prst="rect">
              <a:avLst/>
            </a:prstGeom>
          </p:spPr>
        </p:pic>
      </p:grpSp>
      <p:cxnSp>
        <p:nvCxnSpPr>
          <p:cNvPr id="214" name="Straight Connector 213">
            <a:extLst>
              <a:ext uri="{FF2B5EF4-FFF2-40B4-BE49-F238E27FC236}">
                <a16:creationId xmlns:a16="http://schemas.microsoft.com/office/drawing/2014/main" id="{91472CCC-4F52-A3C0-7284-89728ED57A60}"/>
              </a:ext>
            </a:extLst>
          </p:cNvPr>
          <p:cNvCxnSpPr>
            <a:stCxn id="208" idx="2"/>
            <a:endCxn id="200" idx="0"/>
          </p:cNvCxnSpPr>
          <p:nvPr/>
        </p:nvCxnSpPr>
        <p:spPr>
          <a:xfrm>
            <a:off x="1537091" y="2680092"/>
            <a:ext cx="0" cy="477935"/>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215" name="TextBox 214">
            <a:extLst>
              <a:ext uri="{FF2B5EF4-FFF2-40B4-BE49-F238E27FC236}">
                <a16:creationId xmlns:a16="http://schemas.microsoft.com/office/drawing/2014/main" id="{DA1B8627-E73D-8CF2-822F-05A3B315B0FF}"/>
              </a:ext>
            </a:extLst>
          </p:cNvPr>
          <p:cNvSpPr txBox="1"/>
          <p:nvPr/>
        </p:nvSpPr>
        <p:spPr>
          <a:xfrm>
            <a:off x="671928" y="2726790"/>
            <a:ext cx="865163" cy="400110"/>
          </a:xfrm>
          <a:prstGeom prst="rect">
            <a:avLst/>
          </a:prstGeom>
          <a:noFill/>
        </p:spPr>
        <p:txBody>
          <a:bodyPr wrap="square" rtlCol="0" anchor="ctr">
            <a:spAutoFit/>
          </a:bodyPr>
          <a:lstStyle/>
          <a:p>
            <a:pPr algn="ctr"/>
            <a:r>
              <a:rPr lang="en-SG" sz="1000" dirty="0" err="1"/>
              <a:t>Websocket</a:t>
            </a:r>
            <a:endParaRPr lang="en-SG" sz="1000" dirty="0"/>
          </a:p>
          <a:p>
            <a:pPr algn="ctr"/>
            <a:r>
              <a:rPr lang="en-SG" sz="1000" dirty="0"/>
              <a:t>Connection</a:t>
            </a:r>
          </a:p>
        </p:txBody>
      </p:sp>
      <p:cxnSp>
        <p:nvCxnSpPr>
          <p:cNvPr id="217" name="Connector: Elbow 216">
            <a:extLst>
              <a:ext uri="{FF2B5EF4-FFF2-40B4-BE49-F238E27FC236}">
                <a16:creationId xmlns:a16="http://schemas.microsoft.com/office/drawing/2014/main" id="{A8ED8184-E9CB-91BC-1626-3238239F4062}"/>
              </a:ext>
            </a:extLst>
          </p:cNvPr>
          <p:cNvCxnSpPr>
            <a:cxnSpLocks/>
            <a:stCxn id="200" idx="3"/>
            <a:endCxn id="203" idx="2"/>
          </p:cNvCxnSpPr>
          <p:nvPr/>
        </p:nvCxnSpPr>
        <p:spPr>
          <a:xfrm>
            <a:off x="2331720" y="3414337"/>
            <a:ext cx="5117229" cy="256309"/>
          </a:xfrm>
          <a:prstGeom prst="bentConnector4">
            <a:avLst>
              <a:gd name="adj1" fmla="val 6619"/>
              <a:gd name="adj2" fmla="val 189189"/>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22" name="Straight Arrow Connector 221">
            <a:extLst>
              <a:ext uri="{FF2B5EF4-FFF2-40B4-BE49-F238E27FC236}">
                <a16:creationId xmlns:a16="http://schemas.microsoft.com/office/drawing/2014/main" id="{32D2DF6A-80C5-1451-7E49-5E3F1867DBF1}"/>
              </a:ext>
            </a:extLst>
          </p:cNvPr>
          <p:cNvCxnSpPr>
            <a:stCxn id="200" idx="3"/>
            <a:endCxn id="63" idx="1"/>
          </p:cNvCxnSpPr>
          <p:nvPr/>
        </p:nvCxnSpPr>
        <p:spPr>
          <a:xfrm>
            <a:off x="2331720" y="3414337"/>
            <a:ext cx="698841"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23" name="TextBox 222">
            <a:extLst>
              <a:ext uri="{FF2B5EF4-FFF2-40B4-BE49-F238E27FC236}">
                <a16:creationId xmlns:a16="http://schemas.microsoft.com/office/drawing/2014/main" id="{429DB114-91D9-E3CA-B57E-D7A648BED872}"/>
              </a:ext>
            </a:extLst>
          </p:cNvPr>
          <p:cNvSpPr txBox="1"/>
          <p:nvPr/>
        </p:nvSpPr>
        <p:spPr>
          <a:xfrm>
            <a:off x="2249114" y="3032973"/>
            <a:ext cx="865163" cy="400110"/>
          </a:xfrm>
          <a:prstGeom prst="rect">
            <a:avLst/>
          </a:prstGeom>
          <a:noFill/>
        </p:spPr>
        <p:txBody>
          <a:bodyPr wrap="square" rtlCol="0" anchor="ctr">
            <a:spAutoFit/>
          </a:bodyPr>
          <a:lstStyle/>
          <a:p>
            <a:pPr algn="ctr"/>
            <a:r>
              <a:rPr lang="en-SG" sz="1000" dirty="0"/>
              <a:t>Create Queues</a:t>
            </a:r>
          </a:p>
        </p:txBody>
      </p:sp>
      <p:cxnSp>
        <p:nvCxnSpPr>
          <p:cNvPr id="228" name="Connector: Elbow 227">
            <a:extLst>
              <a:ext uri="{FF2B5EF4-FFF2-40B4-BE49-F238E27FC236}">
                <a16:creationId xmlns:a16="http://schemas.microsoft.com/office/drawing/2014/main" id="{0399F347-6040-1673-A3E9-6D8E90351E50}"/>
              </a:ext>
            </a:extLst>
          </p:cNvPr>
          <p:cNvCxnSpPr>
            <a:cxnSpLocks/>
            <a:endCxn id="194" idx="1"/>
          </p:cNvCxnSpPr>
          <p:nvPr/>
        </p:nvCxnSpPr>
        <p:spPr>
          <a:xfrm flipV="1">
            <a:off x="2249114" y="2413952"/>
            <a:ext cx="2674019" cy="744073"/>
          </a:xfrm>
          <a:prstGeom prst="bentConnector3">
            <a:avLst>
              <a:gd name="adj1" fmla="val -225"/>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33" name="TextBox 232">
            <a:extLst>
              <a:ext uri="{FF2B5EF4-FFF2-40B4-BE49-F238E27FC236}">
                <a16:creationId xmlns:a16="http://schemas.microsoft.com/office/drawing/2014/main" id="{7A818503-AB44-AE46-B686-5DB6AFA68BD5}"/>
              </a:ext>
            </a:extLst>
          </p:cNvPr>
          <p:cNvSpPr txBox="1"/>
          <p:nvPr/>
        </p:nvSpPr>
        <p:spPr>
          <a:xfrm>
            <a:off x="2839093" y="2201164"/>
            <a:ext cx="1135848" cy="400110"/>
          </a:xfrm>
          <a:prstGeom prst="rect">
            <a:avLst/>
          </a:prstGeom>
          <a:noFill/>
        </p:spPr>
        <p:txBody>
          <a:bodyPr wrap="square" rtlCol="0" anchor="ctr">
            <a:spAutoFit/>
          </a:bodyPr>
          <a:lstStyle/>
          <a:p>
            <a:pPr algn="ctr"/>
            <a:r>
              <a:rPr lang="en-SG" sz="1000" dirty="0" err="1"/>
              <a:t>gRPC</a:t>
            </a:r>
            <a:endParaRPr lang="en-SG" sz="1000" dirty="0"/>
          </a:p>
          <a:p>
            <a:pPr algn="ctr"/>
            <a:r>
              <a:rPr lang="en-SG" sz="1000" dirty="0" err="1"/>
              <a:t>AllocateWorker</a:t>
            </a:r>
            <a:endParaRPr lang="en-SG" sz="1000" dirty="0"/>
          </a:p>
        </p:txBody>
      </p:sp>
      <p:grpSp>
        <p:nvGrpSpPr>
          <p:cNvPr id="234" name="Group 233">
            <a:extLst>
              <a:ext uri="{FF2B5EF4-FFF2-40B4-BE49-F238E27FC236}">
                <a16:creationId xmlns:a16="http://schemas.microsoft.com/office/drawing/2014/main" id="{82167AA4-E312-6ECC-7D9B-DEF6693293D3}"/>
              </a:ext>
            </a:extLst>
          </p:cNvPr>
          <p:cNvGrpSpPr/>
          <p:nvPr/>
        </p:nvGrpSpPr>
        <p:grpSpPr>
          <a:xfrm>
            <a:off x="2348139" y="3312509"/>
            <a:ext cx="180000" cy="180000"/>
            <a:chOff x="3505744" y="806572"/>
            <a:chExt cx="506236" cy="506237"/>
          </a:xfrm>
        </p:grpSpPr>
        <p:sp>
          <p:nvSpPr>
            <p:cNvPr id="235" name="Rectangle: Rounded Corners 234">
              <a:extLst>
                <a:ext uri="{FF2B5EF4-FFF2-40B4-BE49-F238E27FC236}">
                  <a16:creationId xmlns:a16="http://schemas.microsoft.com/office/drawing/2014/main" id="{4C0E3E7E-7BFE-7F91-3976-611878A8D49F}"/>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36" name="Graphic 235" descr="Music with solid fill">
              <a:extLst>
                <a:ext uri="{FF2B5EF4-FFF2-40B4-BE49-F238E27FC236}">
                  <a16:creationId xmlns:a16="http://schemas.microsoft.com/office/drawing/2014/main" id="{6496DA31-0C1D-D234-A791-51EFD7E67C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91096" y="891925"/>
              <a:ext cx="335532" cy="335532"/>
            </a:xfrm>
            <a:prstGeom prst="rect">
              <a:avLst/>
            </a:prstGeom>
          </p:spPr>
        </p:pic>
      </p:grpSp>
      <p:cxnSp>
        <p:nvCxnSpPr>
          <p:cNvPr id="238" name="Straight Arrow Connector 237">
            <a:extLst>
              <a:ext uri="{FF2B5EF4-FFF2-40B4-BE49-F238E27FC236}">
                <a16:creationId xmlns:a16="http://schemas.microsoft.com/office/drawing/2014/main" id="{98DDC375-EF71-5E36-5014-A095E0224B67}"/>
              </a:ext>
            </a:extLst>
          </p:cNvPr>
          <p:cNvCxnSpPr>
            <a:stCxn id="194" idx="3"/>
            <a:endCxn id="60" idx="1"/>
          </p:cNvCxnSpPr>
          <p:nvPr/>
        </p:nvCxnSpPr>
        <p:spPr>
          <a:xfrm>
            <a:off x="6058983" y="2413952"/>
            <a:ext cx="909544"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39" name="TextBox 238">
            <a:extLst>
              <a:ext uri="{FF2B5EF4-FFF2-40B4-BE49-F238E27FC236}">
                <a16:creationId xmlns:a16="http://schemas.microsoft.com/office/drawing/2014/main" id="{5287C284-2DD9-600D-E9B7-11EC0AA7256D}"/>
              </a:ext>
            </a:extLst>
          </p:cNvPr>
          <p:cNvSpPr txBox="1"/>
          <p:nvPr/>
        </p:nvSpPr>
        <p:spPr>
          <a:xfrm>
            <a:off x="5918308" y="2204898"/>
            <a:ext cx="1135848" cy="400110"/>
          </a:xfrm>
          <a:prstGeom prst="rect">
            <a:avLst/>
          </a:prstGeom>
          <a:noFill/>
        </p:spPr>
        <p:txBody>
          <a:bodyPr wrap="square" rtlCol="0" anchor="ctr">
            <a:spAutoFit/>
          </a:bodyPr>
          <a:lstStyle/>
          <a:p>
            <a:pPr algn="ctr"/>
            <a:r>
              <a:rPr lang="en-SG" sz="1000" dirty="0"/>
              <a:t>Get</a:t>
            </a:r>
          </a:p>
          <a:p>
            <a:pPr algn="ctr"/>
            <a:r>
              <a:rPr lang="en-SG" sz="1000" dirty="0"/>
              <a:t>Idle Workers</a:t>
            </a:r>
          </a:p>
        </p:txBody>
      </p:sp>
      <p:cxnSp>
        <p:nvCxnSpPr>
          <p:cNvPr id="255" name="Straight Arrow Connector 254">
            <a:extLst>
              <a:ext uri="{FF2B5EF4-FFF2-40B4-BE49-F238E27FC236}">
                <a16:creationId xmlns:a16="http://schemas.microsoft.com/office/drawing/2014/main" id="{95023496-5726-6828-C90A-CCA28321A2DE}"/>
              </a:ext>
            </a:extLst>
          </p:cNvPr>
          <p:cNvCxnSpPr>
            <a:stCxn id="194" idx="2"/>
            <a:endCxn id="197" idx="0"/>
          </p:cNvCxnSpPr>
          <p:nvPr/>
        </p:nvCxnSpPr>
        <p:spPr>
          <a:xfrm>
            <a:off x="5491058" y="2670261"/>
            <a:ext cx="0" cy="48776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256" name="TextBox 255">
            <a:extLst>
              <a:ext uri="{FF2B5EF4-FFF2-40B4-BE49-F238E27FC236}">
                <a16:creationId xmlns:a16="http://schemas.microsoft.com/office/drawing/2014/main" id="{E72C77EE-5983-ED5B-D8BE-7CBC311E9324}"/>
              </a:ext>
            </a:extLst>
          </p:cNvPr>
          <p:cNvSpPr txBox="1"/>
          <p:nvPr/>
        </p:nvSpPr>
        <p:spPr>
          <a:xfrm>
            <a:off x="5432199" y="2694520"/>
            <a:ext cx="1135848" cy="400110"/>
          </a:xfrm>
          <a:prstGeom prst="rect">
            <a:avLst/>
          </a:prstGeom>
          <a:noFill/>
        </p:spPr>
        <p:txBody>
          <a:bodyPr wrap="square" rtlCol="0" anchor="ctr">
            <a:spAutoFit/>
          </a:bodyPr>
          <a:lstStyle/>
          <a:p>
            <a:r>
              <a:rPr lang="en-SG" sz="1000" dirty="0" err="1"/>
              <a:t>gRPC</a:t>
            </a:r>
            <a:endParaRPr lang="en-SG" sz="1000" dirty="0"/>
          </a:p>
          <a:p>
            <a:r>
              <a:rPr lang="en-SG" sz="1000" dirty="0" err="1"/>
              <a:t>ConsumeTask</a:t>
            </a:r>
            <a:endParaRPr lang="en-SG" sz="1000" dirty="0"/>
          </a:p>
        </p:txBody>
      </p:sp>
      <p:grpSp>
        <p:nvGrpSpPr>
          <p:cNvPr id="257" name="Group 256">
            <a:extLst>
              <a:ext uri="{FF2B5EF4-FFF2-40B4-BE49-F238E27FC236}">
                <a16:creationId xmlns:a16="http://schemas.microsoft.com/office/drawing/2014/main" id="{836F5F42-418B-C323-F888-C22BBA90CACC}"/>
              </a:ext>
            </a:extLst>
          </p:cNvPr>
          <p:cNvGrpSpPr/>
          <p:nvPr/>
        </p:nvGrpSpPr>
        <p:grpSpPr>
          <a:xfrm>
            <a:off x="4947059" y="3157969"/>
            <a:ext cx="1084758" cy="512619"/>
            <a:chOff x="4322620" y="3719946"/>
            <a:chExt cx="1170707" cy="512619"/>
          </a:xfrm>
          <a:solidFill>
            <a:srgbClr val="FCC00D">
              <a:lumMod val="20000"/>
              <a:lumOff val="80000"/>
            </a:srgbClr>
          </a:solidFill>
        </p:grpSpPr>
        <p:sp>
          <p:nvSpPr>
            <p:cNvPr id="258" name="Rectangle: Rounded Corners 257">
              <a:extLst>
                <a:ext uri="{FF2B5EF4-FFF2-40B4-BE49-F238E27FC236}">
                  <a16:creationId xmlns:a16="http://schemas.microsoft.com/office/drawing/2014/main" id="{A497039A-E631-1D17-2673-6BCE13DBB4E4}"/>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SG" sz="1200" dirty="0">
                  <a:ea typeface="+mn-ea"/>
                  <a:cs typeface="+mn-cs"/>
                </a:rPr>
                <a:t>Busy</a:t>
              </a:r>
              <a:endParaRPr kumimoji="0" lang="en-SG" sz="12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59" name="Picture 258">
              <a:extLst>
                <a:ext uri="{FF2B5EF4-FFF2-40B4-BE49-F238E27FC236}">
                  <a16:creationId xmlns:a16="http://schemas.microsoft.com/office/drawing/2014/main" id="{220E81D0-F08A-D225-2DAD-96505934B2AC}"/>
                </a:ext>
              </a:extLst>
            </p:cNvPr>
            <p:cNvPicPr>
              <a:picLocks noChangeAspect="1"/>
            </p:cNvPicPr>
            <p:nvPr/>
          </p:nvPicPr>
          <p:blipFill>
            <a:blip r:embed="rId8"/>
            <a:stretch>
              <a:fillRect/>
            </a:stretch>
          </p:blipFill>
          <p:spPr>
            <a:xfrm>
              <a:off x="5029506" y="3778114"/>
              <a:ext cx="396282" cy="396282"/>
            </a:xfrm>
            <a:prstGeom prst="rect">
              <a:avLst/>
            </a:prstGeom>
            <a:grpFill/>
            <a:ln>
              <a:noFill/>
            </a:ln>
          </p:spPr>
        </p:pic>
      </p:grpSp>
      <p:cxnSp>
        <p:nvCxnSpPr>
          <p:cNvPr id="261" name="Connector: Elbow 260">
            <a:extLst>
              <a:ext uri="{FF2B5EF4-FFF2-40B4-BE49-F238E27FC236}">
                <a16:creationId xmlns:a16="http://schemas.microsoft.com/office/drawing/2014/main" id="{AC7F7B4A-9FF8-0498-26BC-DE9990BC4C34}"/>
              </a:ext>
            </a:extLst>
          </p:cNvPr>
          <p:cNvCxnSpPr>
            <a:cxnSpLocks/>
            <a:stCxn id="258" idx="0"/>
            <a:endCxn id="60" idx="2"/>
          </p:cNvCxnSpPr>
          <p:nvPr/>
        </p:nvCxnSpPr>
        <p:spPr>
          <a:xfrm rot="5400000" flipH="1" flipV="1">
            <a:off x="6225339" y="1934360"/>
            <a:ext cx="487708" cy="1959511"/>
          </a:xfrm>
          <a:prstGeom prst="bentConnector3">
            <a:avLst>
              <a:gd name="adj1" fmla="val 50000"/>
            </a:avLst>
          </a:prstGeom>
          <a:ln w="127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sp>
        <p:nvSpPr>
          <p:cNvPr id="263" name="TextBox 262">
            <a:extLst>
              <a:ext uri="{FF2B5EF4-FFF2-40B4-BE49-F238E27FC236}">
                <a16:creationId xmlns:a16="http://schemas.microsoft.com/office/drawing/2014/main" id="{19A21D77-C8FC-913D-1D05-3AAA83039A5C}"/>
              </a:ext>
            </a:extLst>
          </p:cNvPr>
          <p:cNvSpPr txBox="1"/>
          <p:nvPr/>
        </p:nvSpPr>
        <p:spPr>
          <a:xfrm>
            <a:off x="5945831" y="2718361"/>
            <a:ext cx="1135848" cy="400110"/>
          </a:xfrm>
          <a:prstGeom prst="rect">
            <a:avLst/>
          </a:prstGeom>
          <a:noFill/>
        </p:spPr>
        <p:txBody>
          <a:bodyPr wrap="square" rtlCol="0" anchor="ctr">
            <a:spAutoFit/>
          </a:bodyPr>
          <a:lstStyle/>
          <a:p>
            <a:pPr algn="ctr"/>
            <a:r>
              <a:rPr lang="en-SG" sz="1000" dirty="0"/>
              <a:t>Update</a:t>
            </a:r>
          </a:p>
          <a:p>
            <a:pPr algn="ctr"/>
            <a:r>
              <a:rPr lang="en-SG" sz="1000" dirty="0"/>
              <a:t>State</a:t>
            </a:r>
          </a:p>
        </p:txBody>
      </p:sp>
      <p:grpSp>
        <p:nvGrpSpPr>
          <p:cNvPr id="264" name="Group 263">
            <a:extLst>
              <a:ext uri="{FF2B5EF4-FFF2-40B4-BE49-F238E27FC236}">
                <a16:creationId xmlns:a16="http://schemas.microsoft.com/office/drawing/2014/main" id="{3B81240F-3C12-A13F-2C25-67D7D199A895}"/>
              </a:ext>
            </a:extLst>
          </p:cNvPr>
          <p:cNvGrpSpPr/>
          <p:nvPr/>
        </p:nvGrpSpPr>
        <p:grpSpPr>
          <a:xfrm>
            <a:off x="2344727" y="3312509"/>
            <a:ext cx="180000" cy="180000"/>
            <a:chOff x="3505744" y="806572"/>
            <a:chExt cx="506236" cy="506237"/>
          </a:xfrm>
        </p:grpSpPr>
        <p:sp>
          <p:nvSpPr>
            <p:cNvPr id="265" name="Rectangle: Rounded Corners 264">
              <a:extLst>
                <a:ext uri="{FF2B5EF4-FFF2-40B4-BE49-F238E27FC236}">
                  <a16:creationId xmlns:a16="http://schemas.microsoft.com/office/drawing/2014/main" id="{42D8D685-7114-CF27-CE3B-8F92089D94F8}"/>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66" name="Graphic 265" descr="Music with solid fill">
              <a:extLst>
                <a:ext uri="{FF2B5EF4-FFF2-40B4-BE49-F238E27FC236}">
                  <a16:creationId xmlns:a16="http://schemas.microsoft.com/office/drawing/2014/main" id="{22E99C3E-C1B8-4BE3-4C06-90358A6D8C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91096" y="891925"/>
              <a:ext cx="335532" cy="335532"/>
            </a:xfrm>
            <a:prstGeom prst="rect">
              <a:avLst/>
            </a:prstGeom>
          </p:spPr>
        </p:pic>
      </p:grpSp>
      <p:cxnSp>
        <p:nvCxnSpPr>
          <p:cNvPr id="268" name="Straight Arrow Connector 267">
            <a:extLst>
              <a:ext uri="{FF2B5EF4-FFF2-40B4-BE49-F238E27FC236}">
                <a16:creationId xmlns:a16="http://schemas.microsoft.com/office/drawing/2014/main" id="{47093D22-D348-30EC-EF65-DA433431E385}"/>
              </a:ext>
            </a:extLst>
          </p:cNvPr>
          <p:cNvCxnSpPr>
            <a:stCxn id="63" idx="3"/>
            <a:endCxn id="258" idx="1"/>
          </p:cNvCxnSpPr>
          <p:nvPr/>
        </p:nvCxnSpPr>
        <p:spPr>
          <a:xfrm flipV="1">
            <a:off x="4284086" y="3414279"/>
            <a:ext cx="662973" cy="5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nvGrpSpPr>
          <p:cNvPr id="269" name="Group 268">
            <a:extLst>
              <a:ext uri="{FF2B5EF4-FFF2-40B4-BE49-F238E27FC236}">
                <a16:creationId xmlns:a16="http://schemas.microsoft.com/office/drawing/2014/main" id="{C83A7603-6ACD-F847-D69E-FF58B99D29B4}"/>
              </a:ext>
            </a:extLst>
          </p:cNvPr>
          <p:cNvGrpSpPr/>
          <p:nvPr/>
        </p:nvGrpSpPr>
        <p:grpSpPr>
          <a:xfrm>
            <a:off x="4299260" y="3314483"/>
            <a:ext cx="180000" cy="180000"/>
            <a:chOff x="3505744" y="806572"/>
            <a:chExt cx="506236" cy="506237"/>
          </a:xfrm>
        </p:grpSpPr>
        <p:sp>
          <p:nvSpPr>
            <p:cNvPr id="270" name="Rectangle: Rounded Corners 269">
              <a:extLst>
                <a:ext uri="{FF2B5EF4-FFF2-40B4-BE49-F238E27FC236}">
                  <a16:creationId xmlns:a16="http://schemas.microsoft.com/office/drawing/2014/main" id="{BF21B58A-F9B1-9EFF-D8D8-93AB04C1D65F}"/>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71" name="Graphic 270" descr="Music with solid fill">
              <a:extLst>
                <a:ext uri="{FF2B5EF4-FFF2-40B4-BE49-F238E27FC236}">
                  <a16:creationId xmlns:a16="http://schemas.microsoft.com/office/drawing/2014/main" id="{52724A53-5660-88F7-BC6C-F81C3E2905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91096" y="891925"/>
              <a:ext cx="335532" cy="335532"/>
            </a:xfrm>
            <a:prstGeom prst="rect">
              <a:avLst/>
            </a:prstGeom>
          </p:spPr>
        </p:pic>
      </p:grpSp>
      <p:cxnSp>
        <p:nvCxnSpPr>
          <p:cNvPr id="272" name="Straight Arrow Connector 271">
            <a:extLst>
              <a:ext uri="{FF2B5EF4-FFF2-40B4-BE49-F238E27FC236}">
                <a16:creationId xmlns:a16="http://schemas.microsoft.com/office/drawing/2014/main" id="{0EA7C3FB-CCCD-E8B6-7D79-809F43C76858}"/>
              </a:ext>
            </a:extLst>
          </p:cNvPr>
          <p:cNvCxnSpPr>
            <a:cxnSpLocks/>
            <a:stCxn id="258" idx="3"/>
            <a:endCxn id="203" idx="1"/>
          </p:cNvCxnSpPr>
          <p:nvPr/>
        </p:nvCxnSpPr>
        <p:spPr>
          <a:xfrm>
            <a:off x="6031817" y="3414279"/>
            <a:ext cx="734709" cy="5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nvGrpSpPr>
          <p:cNvPr id="278" name="Group 277">
            <a:extLst>
              <a:ext uri="{FF2B5EF4-FFF2-40B4-BE49-F238E27FC236}">
                <a16:creationId xmlns:a16="http://schemas.microsoft.com/office/drawing/2014/main" id="{BC77BE40-91E4-A9BF-CDA1-6E1119B90E79}"/>
              </a:ext>
            </a:extLst>
          </p:cNvPr>
          <p:cNvGrpSpPr/>
          <p:nvPr/>
        </p:nvGrpSpPr>
        <p:grpSpPr>
          <a:xfrm>
            <a:off x="6038170" y="3311396"/>
            <a:ext cx="180000" cy="180000"/>
            <a:chOff x="5025511" y="721220"/>
            <a:chExt cx="506236" cy="506237"/>
          </a:xfrm>
        </p:grpSpPr>
        <p:sp>
          <p:nvSpPr>
            <p:cNvPr id="279" name="Rectangle: Rounded Corners 278">
              <a:extLst>
                <a:ext uri="{FF2B5EF4-FFF2-40B4-BE49-F238E27FC236}">
                  <a16:creationId xmlns:a16="http://schemas.microsoft.com/office/drawing/2014/main" id="{C9A65B0D-E3F8-F796-A32F-37A9002EF92E}"/>
                </a:ext>
              </a:extLst>
            </p:cNvPr>
            <p:cNvSpPr/>
            <p:nvPr/>
          </p:nvSpPr>
          <p:spPr>
            <a:xfrm>
              <a:off x="5025511" y="721220"/>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80" name="Graphic 279" descr="Chat bubble with solid fill">
              <a:extLst>
                <a:ext uri="{FF2B5EF4-FFF2-40B4-BE49-F238E27FC236}">
                  <a16:creationId xmlns:a16="http://schemas.microsoft.com/office/drawing/2014/main" id="{D185E712-4D1E-86F6-7249-297F80162B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9804" y="780091"/>
              <a:ext cx="388493" cy="388493"/>
            </a:xfrm>
            <a:prstGeom prst="rect">
              <a:avLst/>
            </a:prstGeom>
          </p:spPr>
        </p:pic>
      </p:grpSp>
      <p:grpSp>
        <p:nvGrpSpPr>
          <p:cNvPr id="281" name="Group 280">
            <a:extLst>
              <a:ext uri="{FF2B5EF4-FFF2-40B4-BE49-F238E27FC236}">
                <a16:creationId xmlns:a16="http://schemas.microsoft.com/office/drawing/2014/main" id="{A4C4532B-772E-5125-79E6-5609613A0DDC}"/>
              </a:ext>
            </a:extLst>
          </p:cNvPr>
          <p:cNvGrpSpPr/>
          <p:nvPr/>
        </p:nvGrpSpPr>
        <p:grpSpPr>
          <a:xfrm>
            <a:off x="2349532" y="3316235"/>
            <a:ext cx="180000" cy="180000"/>
            <a:chOff x="3505744" y="806572"/>
            <a:chExt cx="506236" cy="506237"/>
          </a:xfrm>
        </p:grpSpPr>
        <p:sp>
          <p:nvSpPr>
            <p:cNvPr id="282" name="Rectangle: Rounded Corners 281">
              <a:extLst>
                <a:ext uri="{FF2B5EF4-FFF2-40B4-BE49-F238E27FC236}">
                  <a16:creationId xmlns:a16="http://schemas.microsoft.com/office/drawing/2014/main" id="{3F88E89B-58F0-D4DC-6D03-9C650C8E5D65}"/>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83" name="Graphic 282" descr="Music with solid fill">
              <a:extLst>
                <a:ext uri="{FF2B5EF4-FFF2-40B4-BE49-F238E27FC236}">
                  <a16:creationId xmlns:a16="http://schemas.microsoft.com/office/drawing/2014/main" id="{78F2378B-7E7B-0CCA-5798-289BBFEB9D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91096" y="891925"/>
              <a:ext cx="335532" cy="335532"/>
            </a:xfrm>
            <a:prstGeom prst="rect">
              <a:avLst/>
            </a:prstGeom>
          </p:spPr>
        </p:pic>
      </p:grpSp>
      <p:grpSp>
        <p:nvGrpSpPr>
          <p:cNvPr id="284" name="Group 283">
            <a:extLst>
              <a:ext uri="{FF2B5EF4-FFF2-40B4-BE49-F238E27FC236}">
                <a16:creationId xmlns:a16="http://schemas.microsoft.com/office/drawing/2014/main" id="{F100CEF0-3EE0-D45A-F8C8-9FD9B6955BF1}"/>
              </a:ext>
            </a:extLst>
          </p:cNvPr>
          <p:cNvGrpSpPr/>
          <p:nvPr/>
        </p:nvGrpSpPr>
        <p:grpSpPr>
          <a:xfrm>
            <a:off x="4299260" y="3314483"/>
            <a:ext cx="180000" cy="180000"/>
            <a:chOff x="3505744" y="806572"/>
            <a:chExt cx="506236" cy="506237"/>
          </a:xfrm>
        </p:grpSpPr>
        <p:sp>
          <p:nvSpPr>
            <p:cNvPr id="285" name="Rectangle: Rounded Corners 284">
              <a:extLst>
                <a:ext uri="{FF2B5EF4-FFF2-40B4-BE49-F238E27FC236}">
                  <a16:creationId xmlns:a16="http://schemas.microsoft.com/office/drawing/2014/main" id="{67EBAFBC-B9F3-CF2F-21B9-86F046983F3E}"/>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86" name="Graphic 285" descr="Music with solid fill">
              <a:extLst>
                <a:ext uri="{FF2B5EF4-FFF2-40B4-BE49-F238E27FC236}">
                  <a16:creationId xmlns:a16="http://schemas.microsoft.com/office/drawing/2014/main" id="{4D8A6902-2544-AB58-6B5F-FCE0CB9763E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91096" y="891925"/>
              <a:ext cx="335532" cy="335532"/>
            </a:xfrm>
            <a:prstGeom prst="rect">
              <a:avLst/>
            </a:prstGeom>
          </p:spPr>
        </p:pic>
      </p:grpSp>
      <p:cxnSp>
        <p:nvCxnSpPr>
          <p:cNvPr id="288" name="Connector: Elbow 287">
            <a:extLst>
              <a:ext uri="{FF2B5EF4-FFF2-40B4-BE49-F238E27FC236}">
                <a16:creationId xmlns:a16="http://schemas.microsoft.com/office/drawing/2014/main" id="{B7BB34D3-97E7-4E63-1FC8-C91D90656DA2}"/>
              </a:ext>
            </a:extLst>
          </p:cNvPr>
          <p:cNvCxnSpPr>
            <a:stCxn id="203" idx="2"/>
            <a:endCxn id="200" idx="2"/>
          </p:cNvCxnSpPr>
          <p:nvPr/>
        </p:nvCxnSpPr>
        <p:spPr>
          <a:xfrm rot="5400000">
            <a:off x="4493020" y="714717"/>
            <a:ext cx="12700" cy="5911858"/>
          </a:xfrm>
          <a:prstGeom prst="bentConnector3">
            <a:avLst>
              <a:gd name="adj1" fmla="val 1800000"/>
            </a:avLst>
          </a:prstGeom>
          <a:ln w="127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grpSp>
        <p:nvGrpSpPr>
          <p:cNvPr id="292" name="Group 291">
            <a:extLst>
              <a:ext uri="{FF2B5EF4-FFF2-40B4-BE49-F238E27FC236}">
                <a16:creationId xmlns:a16="http://schemas.microsoft.com/office/drawing/2014/main" id="{11D3512A-F6ED-792B-AB27-1A5785088D06}"/>
              </a:ext>
            </a:extLst>
          </p:cNvPr>
          <p:cNvGrpSpPr/>
          <p:nvPr/>
        </p:nvGrpSpPr>
        <p:grpSpPr>
          <a:xfrm>
            <a:off x="7365299" y="3685324"/>
            <a:ext cx="180000" cy="180000"/>
            <a:chOff x="5025515" y="721219"/>
            <a:chExt cx="506236" cy="506237"/>
          </a:xfrm>
        </p:grpSpPr>
        <p:sp>
          <p:nvSpPr>
            <p:cNvPr id="293" name="Rectangle: Rounded Corners 292">
              <a:extLst>
                <a:ext uri="{FF2B5EF4-FFF2-40B4-BE49-F238E27FC236}">
                  <a16:creationId xmlns:a16="http://schemas.microsoft.com/office/drawing/2014/main" id="{A3762E73-AD66-D5F1-299D-2F28BDDB6A09}"/>
                </a:ext>
              </a:extLst>
            </p:cNvPr>
            <p:cNvSpPr/>
            <p:nvPr/>
          </p:nvSpPr>
          <p:spPr>
            <a:xfrm>
              <a:off x="5025515" y="721219"/>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94" name="Graphic 293" descr="Chat bubble with solid fill">
              <a:extLst>
                <a:ext uri="{FF2B5EF4-FFF2-40B4-BE49-F238E27FC236}">
                  <a16:creationId xmlns:a16="http://schemas.microsoft.com/office/drawing/2014/main" id="{FDAB25C8-F45A-3EFB-162B-3EC07B11A4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9804" y="780091"/>
              <a:ext cx="388493" cy="388493"/>
            </a:xfrm>
            <a:prstGeom prst="rect">
              <a:avLst/>
            </a:prstGeom>
          </p:spPr>
        </p:pic>
      </p:grpSp>
      <p:grpSp>
        <p:nvGrpSpPr>
          <p:cNvPr id="295" name="Group 294">
            <a:extLst>
              <a:ext uri="{FF2B5EF4-FFF2-40B4-BE49-F238E27FC236}">
                <a16:creationId xmlns:a16="http://schemas.microsoft.com/office/drawing/2014/main" id="{998AF279-6E00-B0B2-EFA6-62F037EB08DC}"/>
              </a:ext>
            </a:extLst>
          </p:cNvPr>
          <p:cNvGrpSpPr/>
          <p:nvPr/>
        </p:nvGrpSpPr>
        <p:grpSpPr>
          <a:xfrm>
            <a:off x="2347539" y="3312647"/>
            <a:ext cx="180000" cy="180000"/>
            <a:chOff x="3505744" y="806572"/>
            <a:chExt cx="506236" cy="506237"/>
          </a:xfrm>
        </p:grpSpPr>
        <p:sp>
          <p:nvSpPr>
            <p:cNvPr id="296" name="Rectangle: Rounded Corners 295">
              <a:extLst>
                <a:ext uri="{FF2B5EF4-FFF2-40B4-BE49-F238E27FC236}">
                  <a16:creationId xmlns:a16="http://schemas.microsoft.com/office/drawing/2014/main" id="{62BFA415-0F4F-B497-99BF-3FDB159B13D4}"/>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97" name="Graphic 296" descr="Music with solid fill">
              <a:extLst>
                <a:ext uri="{FF2B5EF4-FFF2-40B4-BE49-F238E27FC236}">
                  <a16:creationId xmlns:a16="http://schemas.microsoft.com/office/drawing/2014/main" id="{49CB9E94-6870-0509-EA95-64F10583EB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91096" y="891925"/>
              <a:ext cx="335532" cy="335532"/>
            </a:xfrm>
            <a:prstGeom prst="rect">
              <a:avLst/>
            </a:prstGeom>
          </p:spPr>
        </p:pic>
      </p:grpSp>
      <p:grpSp>
        <p:nvGrpSpPr>
          <p:cNvPr id="298" name="Group 297">
            <a:extLst>
              <a:ext uri="{FF2B5EF4-FFF2-40B4-BE49-F238E27FC236}">
                <a16:creationId xmlns:a16="http://schemas.microsoft.com/office/drawing/2014/main" id="{C4AC5AB3-52BC-9A14-3010-BE17DA878E69}"/>
              </a:ext>
            </a:extLst>
          </p:cNvPr>
          <p:cNvGrpSpPr/>
          <p:nvPr/>
        </p:nvGrpSpPr>
        <p:grpSpPr>
          <a:xfrm>
            <a:off x="4299260" y="3314483"/>
            <a:ext cx="180000" cy="180000"/>
            <a:chOff x="3505744" y="806572"/>
            <a:chExt cx="506236" cy="506237"/>
          </a:xfrm>
        </p:grpSpPr>
        <p:sp>
          <p:nvSpPr>
            <p:cNvPr id="299" name="Rectangle: Rounded Corners 298">
              <a:extLst>
                <a:ext uri="{FF2B5EF4-FFF2-40B4-BE49-F238E27FC236}">
                  <a16:creationId xmlns:a16="http://schemas.microsoft.com/office/drawing/2014/main" id="{2C4D23AF-8152-C686-22AA-F2B5553B8208}"/>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300" name="Graphic 299" descr="Music with solid fill">
              <a:extLst>
                <a:ext uri="{FF2B5EF4-FFF2-40B4-BE49-F238E27FC236}">
                  <a16:creationId xmlns:a16="http://schemas.microsoft.com/office/drawing/2014/main" id="{54FB135E-474E-3070-26D2-92CE0B390A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91096" y="891925"/>
              <a:ext cx="335532" cy="335532"/>
            </a:xfrm>
            <a:prstGeom prst="rect">
              <a:avLst/>
            </a:prstGeom>
          </p:spPr>
        </p:pic>
      </p:grpSp>
      <p:grpSp>
        <p:nvGrpSpPr>
          <p:cNvPr id="301" name="Group 300">
            <a:extLst>
              <a:ext uri="{FF2B5EF4-FFF2-40B4-BE49-F238E27FC236}">
                <a16:creationId xmlns:a16="http://schemas.microsoft.com/office/drawing/2014/main" id="{3331AE2A-8C96-3A4E-CA25-C98CD0F7F644}"/>
              </a:ext>
            </a:extLst>
          </p:cNvPr>
          <p:cNvGrpSpPr/>
          <p:nvPr/>
        </p:nvGrpSpPr>
        <p:grpSpPr>
          <a:xfrm>
            <a:off x="6038170" y="3311339"/>
            <a:ext cx="180000" cy="180000"/>
            <a:chOff x="5025511" y="721220"/>
            <a:chExt cx="506236" cy="506237"/>
          </a:xfrm>
        </p:grpSpPr>
        <p:sp>
          <p:nvSpPr>
            <p:cNvPr id="302" name="Rectangle: Rounded Corners 301">
              <a:extLst>
                <a:ext uri="{FF2B5EF4-FFF2-40B4-BE49-F238E27FC236}">
                  <a16:creationId xmlns:a16="http://schemas.microsoft.com/office/drawing/2014/main" id="{3D8E7463-FDFD-5815-2B7A-B07A57928D20}"/>
                </a:ext>
              </a:extLst>
            </p:cNvPr>
            <p:cNvSpPr/>
            <p:nvPr/>
          </p:nvSpPr>
          <p:spPr>
            <a:xfrm>
              <a:off x="5025511" y="721220"/>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303" name="Graphic 302" descr="Chat bubble with solid fill">
              <a:extLst>
                <a:ext uri="{FF2B5EF4-FFF2-40B4-BE49-F238E27FC236}">
                  <a16:creationId xmlns:a16="http://schemas.microsoft.com/office/drawing/2014/main" id="{07E2C159-D59C-2CF4-4C4D-4C7527A76C3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9804" y="780091"/>
              <a:ext cx="388493" cy="388493"/>
            </a:xfrm>
            <a:prstGeom prst="rect">
              <a:avLst/>
            </a:prstGeom>
          </p:spPr>
        </p:pic>
      </p:grpSp>
      <p:sp>
        <p:nvSpPr>
          <p:cNvPr id="334" name="Subtitle 3">
            <a:extLst>
              <a:ext uri="{FF2B5EF4-FFF2-40B4-BE49-F238E27FC236}">
                <a16:creationId xmlns:a16="http://schemas.microsoft.com/office/drawing/2014/main" id="{212D2CDC-2BD7-4004-224E-9C812DA80726}"/>
              </a:ext>
            </a:extLst>
          </p:cNvPr>
          <p:cNvSpPr txBox="1">
            <a:spLocks/>
          </p:cNvSpPr>
          <p:nvPr/>
        </p:nvSpPr>
        <p:spPr>
          <a:xfrm rot="10800000" flipV="1">
            <a:off x="8710595" y="4783460"/>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16</a:t>
            </a:r>
          </a:p>
        </p:txBody>
      </p:sp>
      <p:grpSp>
        <p:nvGrpSpPr>
          <p:cNvPr id="6" name="Group 5">
            <a:extLst>
              <a:ext uri="{FF2B5EF4-FFF2-40B4-BE49-F238E27FC236}">
                <a16:creationId xmlns:a16="http://schemas.microsoft.com/office/drawing/2014/main" id="{6CB3EFFB-A385-4D2D-6CA2-68BA679F419E}"/>
              </a:ext>
            </a:extLst>
          </p:cNvPr>
          <p:cNvGrpSpPr/>
          <p:nvPr/>
        </p:nvGrpSpPr>
        <p:grpSpPr>
          <a:xfrm>
            <a:off x="4947059" y="4012651"/>
            <a:ext cx="1084758" cy="512619"/>
            <a:chOff x="4322620" y="3719946"/>
            <a:chExt cx="1170707" cy="512619"/>
          </a:xfrm>
          <a:solidFill>
            <a:srgbClr val="FCC00D">
              <a:lumMod val="20000"/>
              <a:lumOff val="80000"/>
            </a:srgbClr>
          </a:solidFill>
        </p:grpSpPr>
        <p:sp>
          <p:nvSpPr>
            <p:cNvPr id="7" name="Rectangle: Rounded Corners 6">
              <a:extLst>
                <a:ext uri="{FF2B5EF4-FFF2-40B4-BE49-F238E27FC236}">
                  <a16:creationId xmlns:a16="http://schemas.microsoft.com/office/drawing/2014/main" id="{F76A6A3E-8230-3C88-744C-95F27F6DD5EA}"/>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Idle</a:t>
              </a:r>
            </a:p>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8" name="Picture 7">
              <a:extLst>
                <a:ext uri="{FF2B5EF4-FFF2-40B4-BE49-F238E27FC236}">
                  <a16:creationId xmlns:a16="http://schemas.microsoft.com/office/drawing/2014/main" id="{D832BEB3-8ED6-14E9-5841-C75852863BDB}"/>
                </a:ext>
              </a:extLst>
            </p:cNvPr>
            <p:cNvPicPr>
              <a:picLocks noChangeAspect="1"/>
            </p:cNvPicPr>
            <p:nvPr/>
          </p:nvPicPr>
          <p:blipFill>
            <a:blip r:embed="rId8"/>
            <a:stretch>
              <a:fillRect/>
            </a:stretch>
          </p:blipFill>
          <p:spPr>
            <a:xfrm>
              <a:off x="5029506" y="3778114"/>
              <a:ext cx="396282" cy="396282"/>
            </a:xfrm>
            <a:prstGeom prst="rect">
              <a:avLst/>
            </a:prstGeom>
            <a:grpFill/>
            <a:ln>
              <a:noFill/>
            </a:ln>
          </p:spPr>
        </p:pic>
      </p:grpSp>
    </p:spTree>
    <p:extLst>
      <p:ext uri="{BB962C8B-B14F-4D97-AF65-F5344CB8AC3E}">
        <p14:creationId xmlns:p14="http://schemas.microsoft.com/office/powerpoint/2010/main" val="42814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p:cTn id="7" dur="500" fill="hold"/>
                                        <p:tgtEl>
                                          <p:spTgt spid="214"/>
                                        </p:tgtEl>
                                        <p:attrNameLst>
                                          <p:attrName>ppt_w</p:attrName>
                                        </p:attrNameLst>
                                      </p:cBhvr>
                                      <p:tavLst>
                                        <p:tav tm="0">
                                          <p:val>
                                            <p:fltVal val="0"/>
                                          </p:val>
                                        </p:tav>
                                        <p:tav tm="100000">
                                          <p:val>
                                            <p:strVal val="#ppt_w"/>
                                          </p:val>
                                        </p:tav>
                                      </p:tavLst>
                                    </p:anim>
                                    <p:anim calcmode="lin" valueType="num">
                                      <p:cBhvr>
                                        <p:cTn id="8" dur="500" fill="hold"/>
                                        <p:tgtEl>
                                          <p:spTgt spid="214"/>
                                        </p:tgtEl>
                                        <p:attrNameLst>
                                          <p:attrName>ppt_h</p:attrName>
                                        </p:attrNameLst>
                                      </p:cBhvr>
                                      <p:tavLst>
                                        <p:tav tm="0">
                                          <p:val>
                                            <p:fltVal val="0"/>
                                          </p:val>
                                        </p:tav>
                                        <p:tav tm="100000">
                                          <p:val>
                                            <p:strVal val="#ppt_h"/>
                                          </p:val>
                                        </p:tav>
                                      </p:tavLst>
                                    </p:anim>
                                    <p:animEffect transition="in" filter="fade">
                                      <p:cBhvr>
                                        <p:cTn id="9" dur="500"/>
                                        <p:tgtEl>
                                          <p:spTgt spid="2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15"/>
                                        </p:tgtEl>
                                        <p:attrNameLst>
                                          <p:attrName>style.visibility</p:attrName>
                                        </p:attrNameLst>
                                      </p:cBhvr>
                                      <p:to>
                                        <p:strVal val="visible"/>
                                      </p:to>
                                    </p:set>
                                    <p:anim calcmode="lin" valueType="num">
                                      <p:cBhvr>
                                        <p:cTn id="12" dur="500" fill="hold"/>
                                        <p:tgtEl>
                                          <p:spTgt spid="215"/>
                                        </p:tgtEl>
                                        <p:attrNameLst>
                                          <p:attrName>ppt_w</p:attrName>
                                        </p:attrNameLst>
                                      </p:cBhvr>
                                      <p:tavLst>
                                        <p:tav tm="0">
                                          <p:val>
                                            <p:fltVal val="0"/>
                                          </p:val>
                                        </p:tav>
                                        <p:tav tm="100000">
                                          <p:val>
                                            <p:strVal val="#ppt_w"/>
                                          </p:val>
                                        </p:tav>
                                      </p:tavLst>
                                    </p:anim>
                                    <p:anim calcmode="lin" valueType="num">
                                      <p:cBhvr>
                                        <p:cTn id="13" dur="500" fill="hold"/>
                                        <p:tgtEl>
                                          <p:spTgt spid="215"/>
                                        </p:tgtEl>
                                        <p:attrNameLst>
                                          <p:attrName>ppt_h</p:attrName>
                                        </p:attrNameLst>
                                      </p:cBhvr>
                                      <p:tavLst>
                                        <p:tav tm="0">
                                          <p:val>
                                            <p:fltVal val="0"/>
                                          </p:val>
                                        </p:tav>
                                        <p:tav tm="100000">
                                          <p:val>
                                            <p:strVal val="#ppt_h"/>
                                          </p:val>
                                        </p:tav>
                                      </p:tavLst>
                                    </p:anim>
                                    <p:animEffect transition="in" filter="fade">
                                      <p:cBhvr>
                                        <p:cTn id="14" dur="500"/>
                                        <p:tgtEl>
                                          <p:spTgt spid="2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2"/>
                                        </p:tgtEl>
                                        <p:attrNameLst>
                                          <p:attrName>style.visibility</p:attrName>
                                        </p:attrNameLst>
                                      </p:cBhvr>
                                      <p:to>
                                        <p:strVal val="visible"/>
                                      </p:to>
                                    </p:set>
                                    <p:anim calcmode="lin" valueType="num">
                                      <p:cBhvr>
                                        <p:cTn id="19" dur="500" fill="hold"/>
                                        <p:tgtEl>
                                          <p:spTgt spid="202"/>
                                        </p:tgtEl>
                                        <p:attrNameLst>
                                          <p:attrName>ppt_w</p:attrName>
                                        </p:attrNameLst>
                                      </p:cBhvr>
                                      <p:tavLst>
                                        <p:tav tm="0">
                                          <p:val>
                                            <p:fltVal val="0"/>
                                          </p:val>
                                        </p:tav>
                                        <p:tav tm="100000">
                                          <p:val>
                                            <p:strVal val="#ppt_w"/>
                                          </p:val>
                                        </p:tav>
                                      </p:tavLst>
                                    </p:anim>
                                    <p:anim calcmode="lin" valueType="num">
                                      <p:cBhvr>
                                        <p:cTn id="20" dur="500" fill="hold"/>
                                        <p:tgtEl>
                                          <p:spTgt spid="202"/>
                                        </p:tgtEl>
                                        <p:attrNameLst>
                                          <p:attrName>ppt_h</p:attrName>
                                        </p:attrNameLst>
                                      </p:cBhvr>
                                      <p:tavLst>
                                        <p:tav tm="0">
                                          <p:val>
                                            <p:fltVal val="0"/>
                                          </p:val>
                                        </p:tav>
                                        <p:tav tm="100000">
                                          <p:val>
                                            <p:strVal val="#ppt_h"/>
                                          </p:val>
                                        </p:tav>
                                      </p:tavLst>
                                    </p:anim>
                                    <p:animEffect transition="in" filter="fade">
                                      <p:cBhvr>
                                        <p:cTn id="21" dur="500"/>
                                        <p:tgtEl>
                                          <p:spTgt spid="202"/>
                                        </p:tgtEl>
                                      </p:cBhvr>
                                    </p:animEffect>
                                  </p:childTnLst>
                                </p:cTn>
                              </p:par>
                              <p:par>
                                <p:cTn id="22" presetID="53" presetClass="entr" presetSubtype="16" fill="hold" nodeType="withEffect">
                                  <p:stCondLst>
                                    <p:cond delay="0"/>
                                  </p:stCondLst>
                                  <p:childTnLst>
                                    <p:set>
                                      <p:cBhvr>
                                        <p:cTn id="23" dur="1" fill="hold">
                                          <p:stCondLst>
                                            <p:cond delay="0"/>
                                          </p:stCondLst>
                                        </p:cTn>
                                        <p:tgtEl>
                                          <p:spTgt spid="222"/>
                                        </p:tgtEl>
                                        <p:attrNameLst>
                                          <p:attrName>style.visibility</p:attrName>
                                        </p:attrNameLst>
                                      </p:cBhvr>
                                      <p:to>
                                        <p:strVal val="visible"/>
                                      </p:to>
                                    </p:set>
                                    <p:anim calcmode="lin" valueType="num">
                                      <p:cBhvr>
                                        <p:cTn id="24" dur="500" fill="hold"/>
                                        <p:tgtEl>
                                          <p:spTgt spid="222"/>
                                        </p:tgtEl>
                                        <p:attrNameLst>
                                          <p:attrName>ppt_w</p:attrName>
                                        </p:attrNameLst>
                                      </p:cBhvr>
                                      <p:tavLst>
                                        <p:tav tm="0">
                                          <p:val>
                                            <p:fltVal val="0"/>
                                          </p:val>
                                        </p:tav>
                                        <p:tav tm="100000">
                                          <p:val>
                                            <p:strVal val="#ppt_w"/>
                                          </p:val>
                                        </p:tav>
                                      </p:tavLst>
                                    </p:anim>
                                    <p:anim calcmode="lin" valueType="num">
                                      <p:cBhvr>
                                        <p:cTn id="25" dur="500" fill="hold"/>
                                        <p:tgtEl>
                                          <p:spTgt spid="222"/>
                                        </p:tgtEl>
                                        <p:attrNameLst>
                                          <p:attrName>ppt_h</p:attrName>
                                        </p:attrNameLst>
                                      </p:cBhvr>
                                      <p:tavLst>
                                        <p:tav tm="0">
                                          <p:val>
                                            <p:fltVal val="0"/>
                                          </p:val>
                                        </p:tav>
                                        <p:tav tm="100000">
                                          <p:val>
                                            <p:strVal val="#ppt_h"/>
                                          </p:val>
                                        </p:tav>
                                      </p:tavLst>
                                    </p:anim>
                                    <p:animEffect transition="in" filter="fade">
                                      <p:cBhvr>
                                        <p:cTn id="26" dur="500"/>
                                        <p:tgtEl>
                                          <p:spTgt spid="222"/>
                                        </p:tgtEl>
                                      </p:cBhvr>
                                    </p:animEffect>
                                  </p:childTnLst>
                                </p:cTn>
                              </p:par>
                              <p:par>
                                <p:cTn id="27" presetID="53" presetClass="entr" presetSubtype="16"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p:cTn id="29" dur="500" fill="hold"/>
                                        <p:tgtEl>
                                          <p:spTgt spid="62"/>
                                        </p:tgtEl>
                                        <p:attrNameLst>
                                          <p:attrName>ppt_w</p:attrName>
                                        </p:attrNameLst>
                                      </p:cBhvr>
                                      <p:tavLst>
                                        <p:tav tm="0">
                                          <p:val>
                                            <p:fltVal val="0"/>
                                          </p:val>
                                        </p:tav>
                                        <p:tav tm="100000">
                                          <p:val>
                                            <p:strVal val="#ppt_w"/>
                                          </p:val>
                                        </p:tav>
                                      </p:tavLst>
                                    </p:anim>
                                    <p:anim calcmode="lin" valueType="num">
                                      <p:cBhvr>
                                        <p:cTn id="30" dur="500" fill="hold"/>
                                        <p:tgtEl>
                                          <p:spTgt spid="62"/>
                                        </p:tgtEl>
                                        <p:attrNameLst>
                                          <p:attrName>ppt_h</p:attrName>
                                        </p:attrNameLst>
                                      </p:cBhvr>
                                      <p:tavLst>
                                        <p:tav tm="0">
                                          <p:val>
                                            <p:fltVal val="0"/>
                                          </p:val>
                                        </p:tav>
                                        <p:tav tm="100000">
                                          <p:val>
                                            <p:strVal val="#ppt_h"/>
                                          </p:val>
                                        </p:tav>
                                      </p:tavLst>
                                    </p:anim>
                                    <p:animEffect transition="in" filter="fade">
                                      <p:cBhvr>
                                        <p:cTn id="31" dur="500"/>
                                        <p:tgtEl>
                                          <p:spTgt spid="6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23"/>
                                        </p:tgtEl>
                                        <p:attrNameLst>
                                          <p:attrName>style.visibility</p:attrName>
                                        </p:attrNameLst>
                                      </p:cBhvr>
                                      <p:to>
                                        <p:strVal val="visible"/>
                                      </p:to>
                                    </p:set>
                                    <p:anim calcmode="lin" valueType="num">
                                      <p:cBhvr>
                                        <p:cTn id="34" dur="500" fill="hold"/>
                                        <p:tgtEl>
                                          <p:spTgt spid="223"/>
                                        </p:tgtEl>
                                        <p:attrNameLst>
                                          <p:attrName>ppt_w</p:attrName>
                                        </p:attrNameLst>
                                      </p:cBhvr>
                                      <p:tavLst>
                                        <p:tav tm="0">
                                          <p:val>
                                            <p:fltVal val="0"/>
                                          </p:val>
                                        </p:tav>
                                        <p:tav tm="100000">
                                          <p:val>
                                            <p:strVal val="#ppt_w"/>
                                          </p:val>
                                        </p:tav>
                                      </p:tavLst>
                                    </p:anim>
                                    <p:anim calcmode="lin" valueType="num">
                                      <p:cBhvr>
                                        <p:cTn id="35" dur="500" fill="hold"/>
                                        <p:tgtEl>
                                          <p:spTgt spid="223"/>
                                        </p:tgtEl>
                                        <p:attrNameLst>
                                          <p:attrName>ppt_h</p:attrName>
                                        </p:attrNameLst>
                                      </p:cBhvr>
                                      <p:tavLst>
                                        <p:tav tm="0">
                                          <p:val>
                                            <p:fltVal val="0"/>
                                          </p:val>
                                        </p:tav>
                                        <p:tav tm="100000">
                                          <p:val>
                                            <p:strVal val="#ppt_h"/>
                                          </p:val>
                                        </p:tav>
                                      </p:tavLst>
                                    </p:anim>
                                    <p:animEffect transition="in" filter="fade">
                                      <p:cBhvr>
                                        <p:cTn id="36" dur="500"/>
                                        <p:tgtEl>
                                          <p:spTgt spid="223"/>
                                        </p:tgtEl>
                                      </p:cBhvr>
                                    </p:animEffect>
                                  </p:childTnLst>
                                </p:cTn>
                              </p:par>
                              <p:par>
                                <p:cTn id="37" presetID="53" presetClass="entr" presetSubtype="16" fill="hold" nodeType="withEffect">
                                  <p:stCondLst>
                                    <p:cond delay="0"/>
                                  </p:stCondLst>
                                  <p:childTnLst>
                                    <p:set>
                                      <p:cBhvr>
                                        <p:cTn id="38" dur="1" fill="hold">
                                          <p:stCondLst>
                                            <p:cond delay="0"/>
                                          </p:stCondLst>
                                        </p:cTn>
                                        <p:tgtEl>
                                          <p:spTgt spid="217"/>
                                        </p:tgtEl>
                                        <p:attrNameLst>
                                          <p:attrName>style.visibility</p:attrName>
                                        </p:attrNameLst>
                                      </p:cBhvr>
                                      <p:to>
                                        <p:strVal val="visible"/>
                                      </p:to>
                                    </p:set>
                                    <p:anim calcmode="lin" valueType="num">
                                      <p:cBhvr>
                                        <p:cTn id="39" dur="500" fill="hold"/>
                                        <p:tgtEl>
                                          <p:spTgt spid="217"/>
                                        </p:tgtEl>
                                        <p:attrNameLst>
                                          <p:attrName>ppt_w</p:attrName>
                                        </p:attrNameLst>
                                      </p:cBhvr>
                                      <p:tavLst>
                                        <p:tav tm="0">
                                          <p:val>
                                            <p:fltVal val="0"/>
                                          </p:val>
                                        </p:tav>
                                        <p:tav tm="100000">
                                          <p:val>
                                            <p:strVal val="#ppt_w"/>
                                          </p:val>
                                        </p:tav>
                                      </p:tavLst>
                                    </p:anim>
                                    <p:anim calcmode="lin" valueType="num">
                                      <p:cBhvr>
                                        <p:cTn id="40" dur="500" fill="hold"/>
                                        <p:tgtEl>
                                          <p:spTgt spid="217"/>
                                        </p:tgtEl>
                                        <p:attrNameLst>
                                          <p:attrName>ppt_h</p:attrName>
                                        </p:attrNameLst>
                                      </p:cBhvr>
                                      <p:tavLst>
                                        <p:tav tm="0">
                                          <p:val>
                                            <p:fltVal val="0"/>
                                          </p:val>
                                        </p:tav>
                                        <p:tav tm="100000">
                                          <p:val>
                                            <p:strVal val="#ppt_h"/>
                                          </p:val>
                                        </p:tav>
                                      </p:tavLst>
                                    </p:anim>
                                    <p:animEffect transition="in" filter="fade">
                                      <p:cBhvr>
                                        <p:cTn id="41" dur="500"/>
                                        <p:tgtEl>
                                          <p:spTgt spid="217"/>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xit" presetSubtype="32" fill="hold" grpId="1" nodeType="clickEffect">
                                  <p:stCondLst>
                                    <p:cond delay="0"/>
                                  </p:stCondLst>
                                  <p:childTnLst>
                                    <p:anim calcmode="lin" valueType="num">
                                      <p:cBhvr>
                                        <p:cTn id="45" dur="500"/>
                                        <p:tgtEl>
                                          <p:spTgt spid="223"/>
                                        </p:tgtEl>
                                        <p:attrNameLst>
                                          <p:attrName>ppt_w</p:attrName>
                                        </p:attrNameLst>
                                      </p:cBhvr>
                                      <p:tavLst>
                                        <p:tav tm="0">
                                          <p:val>
                                            <p:strVal val="ppt_w"/>
                                          </p:val>
                                        </p:tav>
                                        <p:tav tm="100000">
                                          <p:val>
                                            <p:fltVal val="0"/>
                                          </p:val>
                                        </p:tav>
                                      </p:tavLst>
                                    </p:anim>
                                    <p:anim calcmode="lin" valueType="num">
                                      <p:cBhvr>
                                        <p:cTn id="46" dur="500"/>
                                        <p:tgtEl>
                                          <p:spTgt spid="223"/>
                                        </p:tgtEl>
                                        <p:attrNameLst>
                                          <p:attrName>ppt_h</p:attrName>
                                        </p:attrNameLst>
                                      </p:cBhvr>
                                      <p:tavLst>
                                        <p:tav tm="0">
                                          <p:val>
                                            <p:strVal val="ppt_h"/>
                                          </p:val>
                                        </p:tav>
                                        <p:tav tm="100000">
                                          <p:val>
                                            <p:fltVal val="0"/>
                                          </p:val>
                                        </p:tav>
                                      </p:tavLst>
                                    </p:anim>
                                    <p:animEffect transition="out" filter="fade">
                                      <p:cBhvr>
                                        <p:cTn id="47" dur="500"/>
                                        <p:tgtEl>
                                          <p:spTgt spid="223"/>
                                        </p:tgtEl>
                                      </p:cBhvr>
                                    </p:animEffect>
                                    <p:set>
                                      <p:cBhvr>
                                        <p:cTn id="48" dur="1" fill="hold">
                                          <p:stCondLst>
                                            <p:cond delay="499"/>
                                          </p:stCondLst>
                                        </p:cTn>
                                        <p:tgtEl>
                                          <p:spTgt spid="223"/>
                                        </p:tgtEl>
                                        <p:attrNameLst>
                                          <p:attrName>style.visibility</p:attrName>
                                        </p:attrNameLst>
                                      </p:cBhvr>
                                      <p:to>
                                        <p:strVal val="hidden"/>
                                      </p:to>
                                    </p:set>
                                  </p:childTnLst>
                                </p:cTn>
                              </p:par>
                              <p:par>
                                <p:cTn id="49" presetID="53" presetClass="exit" presetSubtype="32" fill="hold" nodeType="withEffect">
                                  <p:stCondLst>
                                    <p:cond delay="0"/>
                                  </p:stCondLst>
                                  <p:childTnLst>
                                    <p:anim calcmode="lin" valueType="num">
                                      <p:cBhvr>
                                        <p:cTn id="50" dur="500"/>
                                        <p:tgtEl>
                                          <p:spTgt spid="217"/>
                                        </p:tgtEl>
                                        <p:attrNameLst>
                                          <p:attrName>ppt_w</p:attrName>
                                        </p:attrNameLst>
                                      </p:cBhvr>
                                      <p:tavLst>
                                        <p:tav tm="0">
                                          <p:val>
                                            <p:strVal val="ppt_w"/>
                                          </p:val>
                                        </p:tav>
                                        <p:tav tm="100000">
                                          <p:val>
                                            <p:fltVal val="0"/>
                                          </p:val>
                                        </p:tav>
                                      </p:tavLst>
                                    </p:anim>
                                    <p:anim calcmode="lin" valueType="num">
                                      <p:cBhvr>
                                        <p:cTn id="51" dur="500"/>
                                        <p:tgtEl>
                                          <p:spTgt spid="217"/>
                                        </p:tgtEl>
                                        <p:attrNameLst>
                                          <p:attrName>ppt_h</p:attrName>
                                        </p:attrNameLst>
                                      </p:cBhvr>
                                      <p:tavLst>
                                        <p:tav tm="0">
                                          <p:val>
                                            <p:strVal val="ppt_h"/>
                                          </p:val>
                                        </p:tav>
                                        <p:tav tm="100000">
                                          <p:val>
                                            <p:fltVal val="0"/>
                                          </p:val>
                                        </p:tav>
                                      </p:tavLst>
                                    </p:anim>
                                    <p:animEffect transition="out" filter="fade">
                                      <p:cBhvr>
                                        <p:cTn id="52" dur="500"/>
                                        <p:tgtEl>
                                          <p:spTgt spid="217"/>
                                        </p:tgtEl>
                                      </p:cBhvr>
                                    </p:animEffect>
                                    <p:set>
                                      <p:cBhvr>
                                        <p:cTn id="53" dur="1" fill="hold">
                                          <p:stCondLst>
                                            <p:cond delay="499"/>
                                          </p:stCondLst>
                                        </p:cTn>
                                        <p:tgtEl>
                                          <p:spTgt spid="217"/>
                                        </p:tgtEl>
                                        <p:attrNameLst>
                                          <p:attrName>style.visibility</p:attrName>
                                        </p:attrNameLst>
                                      </p:cBhvr>
                                      <p:to>
                                        <p:strVal val="hidden"/>
                                      </p:to>
                                    </p:set>
                                  </p:childTnLst>
                                </p:cTn>
                              </p:par>
                              <p:par>
                                <p:cTn id="54" presetID="53" presetClass="entr" presetSubtype="16" fill="hold" grpId="0" nodeType="withEffect">
                                  <p:stCondLst>
                                    <p:cond delay="0"/>
                                  </p:stCondLst>
                                  <p:childTnLst>
                                    <p:set>
                                      <p:cBhvr>
                                        <p:cTn id="55" dur="1" fill="hold">
                                          <p:stCondLst>
                                            <p:cond delay="0"/>
                                          </p:stCondLst>
                                        </p:cTn>
                                        <p:tgtEl>
                                          <p:spTgt spid="233"/>
                                        </p:tgtEl>
                                        <p:attrNameLst>
                                          <p:attrName>style.visibility</p:attrName>
                                        </p:attrNameLst>
                                      </p:cBhvr>
                                      <p:to>
                                        <p:strVal val="visible"/>
                                      </p:to>
                                    </p:set>
                                    <p:anim calcmode="lin" valueType="num">
                                      <p:cBhvr>
                                        <p:cTn id="56" dur="500" fill="hold"/>
                                        <p:tgtEl>
                                          <p:spTgt spid="233"/>
                                        </p:tgtEl>
                                        <p:attrNameLst>
                                          <p:attrName>ppt_w</p:attrName>
                                        </p:attrNameLst>
                                      </p:cBhvr>
                                      <p:tavLst>
                                        <p:tav tm="0">
                                          <p:val>
                                            <p:fltVal val="0"/>
                                          </p:val>
                                        </p:tav>
                                        <p:tav tm="100000">
                                          <p:val>
                                            <p:strVal val="#ppt_w"/>
                                          </p:val>
                                        </p:tav>
                                      </p:tavLst>
                                    </p:anim>
                                    <p:anim calcmode="lin" valueType="num">
                                      <p:cBhvr>
                                        <p:cTn id="57" dur="500" fill="hold"/>
                                        <p:tgtEl>
                                          <p:spTgt spid="233"/>
                                        </p:tgtEl>
                                        <p:attrNameLst>
                                          <p:attrName>ppt_h</p:attrName>
                                        </p:attrNameLst>
                                      </p:cBhvr>
                                      <p:tavLst>
                                        <p:tav tm="0">
                                          <p:val>
                                            <p:fltVal val="0"/>
                                          </p:val>
                                        </p:tav>
                                        <p:tav tm="100000">
                                          <p:val>
                                            <p:strVal val="#ppt_h"/>
                                          </p:val>
                                        </p:tav>
                                      </p:tavLst>
                                    </p:anim>
                                    <p:animEffect transition="in" filter="fade">
                                      <p:cBhvr>
                                        <p:cTn id="58" dur="500"/>
                                        <p:tgtEl>
                                          <p:spTgt spid="233"/>
                                        </p:tgtEl>
                                      </p:cBhvr>
                                    </p:animEffect>
                                  </p:childTnLst>
                                </p:cTn>
                              </p:par>
                              <p:par>
                                <p:cTn id="59" presetID="53" presetClass="entr" presetSubtype="16" fill="hold" nodeType="withEffect">
                                  <p:stCondLst>
                                    <p:cond delay="0"/>
                                  </p:stCondLst>
                                  <p:childTnLst>
                                    <p:set>
                                      <p:cBhvr>
                                        <p:cTn id="60" dur="1" fill="hold">
                                          <p:stCondLst>
                                            <p:cond delay="0"/>
                                          </p:stCondLst>
                                        </p:cTn>
                                        <p:tgtEl>
                                          <p:spTgt spid="228"/>
                                        </p:tgtEl>
                                        <p:attrNameLst>
                                          <p:attrName>style.visibility</p:attrName>
                                        </p:attrNameLst>
                                      </p:cBhvr>
                                      <p:to>
                                        <p:strVal val="visible"/>
                                      </p:to>
                                    </p:set>
                                    <p:anim calcmode="lin" valueType="num">
                                      <p:cBhvr>
                                        <p:cTn id="61" dur="500" fill="hold"/>
                                        <p:tgtEl>
                                          <p:spTgt spid="228"/>
                                        </p:tgtEl>
                                        <p:attrNameLst>
                                          <p:attrName>ppt_w</p:attrName>
                                        </p:attrNameLst>
                                      </p:cBhvr>
                                      <p:tavLst>
                                        <p:tav tm="0">
                                          <p:val>
                                            <p:fltVal val="0"/>
                                          </p:val>
                                        </p:tav>
                                        <p:tav tm="100000">
                                          <p:val>
                                            <p:strVal val="#ppt_w"/>
                                          </p:val>
                                        </p:tav>
                                      </p:tavLst>
                                    </p:anim>
                                    <p:anim calcmode="lin" valueType="num">
                                      <p:cBhvr>
                                        <p:cTn id="62" dur="500" fill="hold"/>
                                        <p:tgtEl>
                                          <p:spTgt spid="228"/>
                                        </p:tgtEl>
                                        <p:attrNameLst>
                                          <p:attrName>ppt_h</p:attrName>
                                        </p:attrNameLst>
                                      </p:cBhvr>
                                      <p:tavLst>
                                        <p:tav tm="0">
                                          <p:val>
                                            <p:fltVal val="0"/>
                                          </p:val>
                                        </p:tav>
                                        <p:tav tm="100000">
                                          <p:val>
                                            <p:strVal val="#ppt_h"/>
                                          </p:val>
                                        </p:tav>
                                      </p:tavLst>
                                    </p:anim>
                                    <p:animEffect transition="in" filter="fade">
                                      <p:cBhvr>
                                        <p:cTn id="63" dur="500"/>
                                        <p:tgtEl>
                                          <p:spTgt spid="228"/>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nodeType="clickEffect">
                                  <p:stCondLst>
                                    <p:cond delay="0"/>
                                  </p:stCondLst>
                                  <p:childTnLst>
                                    <p:set>
                                      <p:cBhvr>
                                        <p:cTn id="67" dur="1" fill="hold">
                                          <p:stCondLst>
                                            <p:cond delay="0"/>
                                          </p:stCondLst>
                                        </p:cTn>
                                        <p:tgtEl>
                                          <p:spTgt spid="234"/>
                                        </p:tgtEl>
                                        <p:attrNameLst>
                                          <p:attrName>style.visibility</p:attrName>
                                        </p:attrNameLst>
                                      </p:cBhvr>
                                      <p:to>
                                        <p:strVal val="visible"/>
                                      </p:to>
                                    </p:set>
                                    <p:anim calcmode="lin" valueType="num">
                                      <p:cBhvr>
                                        <p:cTn id="68" dur="500" fill="hold"/>
                                        <p:tgtEl>
                                          <p:spTgt spid="234"/>
                                        </p:tgtEl>
                                        <p:attrNameLst>
                                          <p:attrName>ppt_w</p:attrName>
                                        </p:attrNameLst>
                                      </p:cBhvr>
                                      <p:tavLst>
                                        <p:tav tm="0">
                                          <p:val>
                                            <p:fltVal val="0"/>
                                          </p:val>
                                        </p:tav>
                                        <p:tav tm="100000">
                                          <p:val>
                                            <p:strVal val="#ppt_w"/>
                                          </p:val>
                                        </p:tav>
                                      </p:tavLst>
                                    </p:anim>
                                    <p:anim calcmode="lin" valueType="num">
                                      <p:cBhvr>
                                        <p:cTn id="69" dur="500" fill="hold"/>
                                        <p:tgtEl>
                                          <p:spTgt spid="234"/>
                                        </p:tgtEl>
                                        <p:attrNameLst>
                                          <p:attrName>ppt_h</p:attrName>
                                        </p:attrNameLst>
                                      </p:cBhvr>
                                      <p:tavLst>
                                        <p:tav tm="0">
                                          <p:val>
                                            <p:fltVal val="0"/>
                                          </p:val>
                                        </p:tav>
                                        <p:tav tm="100000">
                                          <p:val>
                                            <p:strVal val="#ppt_h"/>
                                          </p:val>
                                        </p:tav>
                                      </p:tavLst>
                                    </p:anim>
                                    <p:animEffect transition="in" filter="fade">
                                      <p:cBhvr>
                                        <p:cTn id="70" dur="500"/>
                                        <p:tgtEl>
                                          <p:spTgt spid="234"/>
                                        </p:tgtEl>
                                      </p:cBhvr>
                                    </p:animEffect>
                                  </p:childTnLst>
                                </p:cTn>
                              </p:par>
                            </p:childTnLst>
                          </p:cTn>
                        </p:par>
                        <p:par>
                          <p:cTn id="71" fill="hold">
                            <p:stCondLst>
                              <p:cond delay="500"/>
                            </p:stCondLst>
                            <p:childTnLst>
                              <p:par>
                                <p:cTn id="72" presetID="42" presetClass="path" presetSubtype="0" accel="50000" decel="50000" fill="hold" nodeType="afterEffect">
                                  <p:stCondLst>
                                    <p:cond delay="0"/>
                                  </p:stCondLst>
                                  <p:childTnLst>
                                    <p:animMotion origin="layout" path="M 3.33333E-6 2.46914E-7 L 0.12882 0.00247 " pathEditMode="relative" rAng="0" ptsTypes="AA">
                                      <p:cBhvr>
                                        <p:cTn id="73" dur="1000" fill="hold"/>
                                        <p:tgtEl>
                                          <p:spTgt spid="234"/>
                                        </p:tgtEl>
                                        <p:attrNameLst>
                                          <p:attrName>ppt_x</p:attrName>
                                          <p:attrName>ppt_y</p:attrName>
                                        </p:attrNameLst>
                                      </p:cBhvr>
                                      <p:rCtr x="6441" y="123"/>
                                    </p:animMotion>
                                  </p:childTnLst>
                                </p:cTn>
                              </p:par>
                            </p:childTnLst>
                          </p:cTn>
                        </p:par>
                        <p:par>
                          <p:cTn id="74" fill="hold">
                            <p:stCondLst>
                              <p:cond delay="1500"/>
                            </p:stCondLst>
                            <p:childTnLst>
                              <p:par>
                                <p:cTn id="75" presetID="53" presetClass="exit" presetSubtype="32" fill="hold" nodeType="afterEffect">
                                  <p:stCondLst>
                                    <p:cond delay="0"/>
                                  </p:stCondLst>
                                  <p:childTnLst>
                                    <p:anim calcmode="lin" valueType="num">
                                      <p:cBhvr>
                                        <p:cTn id="76" dur="500"/>
                                        <p:tgtEl>
                                          <p:spTgt spid="234"/>
                                        </p:tgtEl>
                                        <p:attrNameLst>
                                          <p:attrName>ppt_w</p:attrName>
                                        </p:attrNameLst>
                                      </p:cBhvr>
                                      <p:tavLst>
                                        <p:tav tm="0">
                                          <p:val>
                                            <p:strVal val="ppt_w"/>
                                          </p:val>
                                        </p:tav>
                                        <p:tav tm="100000">
                                          <p:val>
                                            <p:fltVal val="0"/>
                                          </p:val>
                                        </p:tav>
                                      </p:tavLst>
                                    </p:anim>
                                    <p:anim calcmode="lin" valueType="num">
                                      <p:cBhvr>
                                        <p:cTn id="77" dur="500"/>
                                        <p:tgtEl>
                                          <p:spTgt spid="234"/>
                                        </p:tgtEl>
                                        <p:attrNameLst>
                                          <p:attrName>ppt_h</p:attrName>
                                        </p:attrNameLst>
                                      </p:cBhvr>
                                      <p:tavLst>
                                        <p:tav tm="0">
                                          <p:val>
                                            <p:strVal val="ppt_h"/>
                                          </p:val>
                                        </p:tav>
                                        <p:tav tm="100000">
                                          <p:val>
                                            <p:fltVal val="0"/>
                                          </p:val>
                                        </p:tav>
                                      </p:tavLst>
                                    </p:anim>
                                    <p:animEffect transition="out" filter="fade">
                                      <p:cBhvr>
                                        <p:cTn id="78" dur="500"/>
                                        <p:tgtEl>
                                          <p:spTgt spid="234"/>
                                        </p:tgtEl>
                                      </p:cBhvr>
                                    </p:animEffect>
                                    <p:set>
                                      <p:cBhvr>
                                        <p:cTn id="79" dur="1" fill="hold">
                                          <p:stCondLst>
                                            <p:cond delay="499"/>
                                          </p:stCondLst>
                                        </p:cTn>
                                        <p:tgtEl>
                                          <p:spTgt spid="23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39"/>
                                        </p:tgtEl>
                                        <p:attrNameLst>
                                          <p:attrName>style.visibility</p:attrName>
                                        </p:attrNameLst>
                                      </p:cBhvr>
                                      <p:to>
                                        <p:strVal val="visible"/>
                                      </p:to>
                                    </p:set>
                                    <p:anim calcmode="lin" valueType="num">
                                      <p:cBhvr>
                                        <p:cTn id="84" dur="500" fill="hold"/>
                                        <p:tgtEl>
                                          <p:spTgt spid="239"/>
                                        </p:tgtEl>
                                        <p:attrNameLst>
                                          <p:attrName>ppt_w</p:attrName>
                                        </p:attrNameLst>
                                      </p:cBhvr>
                                      <p:tavLst>
                                        <p:tav tm="0">
                                          <p:val>
                                            <p:fltVal val="0"/>
                                          </p:val>
                                        </p:tav>
                                        <p:tav tm="100000">
                                          <p:val>
                                            <p:strVal val="#ppt_w"/>
                                          </p:val>
                                        </p:tav>
                                      </p:tavLst>
                                    </p:anim>
                                    <p:anim calcmode="lin" valueType="num">
                                      <p:cBhvr>
                                        <p:cTn id="85" dur="500" fill="hold"/>
                                        <p:tgtEl>
                                          <p:spTgt spid="239"/>
                                        </p:tgtEl>
                                        <p:attrNameLst>
                                          <p:attrName>ppt_h</p:attrName>
                                        </p:attrNameLst>
                                      </p:cBhvr>
                                      <p:tavLst>
                                        <p:tav tm="0">
                                          <p:val>
                                            <p:fltVal val="0"/>
                                          </p:val>
                                        </p:tav>
                                        <p:tav tm="100000">
                                          <p:val>
                                            <p:strVal val="#ppt_h"/>
                                          </p:val>
                                        </p:tav>
                                      </p:tavLst>
                                    </p:anim>
                                    <p:animEffect transition="in" filter="fade">
                                      <p:cBhvr>
                                        <p:cTn id="86" dur="500"/>
                                        <p:tgtEl>
                                          <p:spTgt spid="239"/>
                                        </p:tgtEl>
                                      </p:cBhvr>
                                    </p:animEffect>
                                  </p:childTnLst>
                                </p:cTn>
                              </p:par>
                              <p:par>
                                <p:cTn id="87" presetID="53" presetClass="entr" presetSubtype="16" fill="hold" nodeType="withEffect">
                                  <p:stCondLst>
                                    <p:cond delay="0"/>
                                  </p:stCondLst>
                                  <p:childTnLst>
                                    <p:set>
                                      <p:cBhvr>
                                        <p:cTn id="88" dur="1" fill="hold">
                                          <p:stCondLst>
                                            <p:cond delay="0"/>
                                          </p:stCondLst>
                                        </p:cTn>
                                        <p:tgtEl>
                                          <p:spTgt spid="238"/>
                                        </p:tgtEl>
                                        <p:attrNameLst>
                                          <p:attrName>style.visibility</p:attrName>
                                        </p:attrNameLst>
                                      </p:cBhvr>
                                      <p:to>
                                        <p:strVal val="visible"/>
                                      </p:to>
                                    </p:set>
                                    <p:anim calcmode="lin" valueType="num">
                                      <p:cBhvr>
                                        <p:cTn id="89" dur="500" fill="hold"/>
                                        <p:tgtEl>
                                          <p:spTgt spid="238"/>
                                        </p:tgtEl>
                                        <p:attrNameLst>
                                          <p:attrName>ppt_w</p:attrName>
                                        </p:attrNameLst>
                                      </p:cBhvr>
                                      <p:tavLst>
                                        <p:tav tm="0">
                                          <p:val>
                                            <p:fltVal val="0"/>
                                          </p:val>
                                        </p:tav>
                                        <p:tav tm="100000">
                                          <p:val>
                                            <p:strVal val="#ppt_w"/>
                                          </p:val>
                                        </p:tav>
                                      </p:tavLst>
                                    </p:anim>
                                    <p:anim calcmode="lin" valueType="num">
                                      <p:cBhvr>
                                        <p:cTn id="90" dur="500" fill="hold"/>
                                        <p:tgtEl>
                                          <p:spTgt spid="238"/>
                                        </p:tgtEl>
                                        <p:attrNameLst>
                                          <p:attrName>ppt_h</p:attrName>
                                        </p:attrNameLst>
                                      </p:cBhvr>
                                      <p:tavLst>
                                        <p:tav tm="0">
                                          <p:val>
                                            <p:fltVal val="0"/>
                                          </p:val>
                                        </p:tav>
                                        <p:tav tm="100000">
                                          <p:val>
                                            <p:strVal val="#ppt_h"/>
                                          </p:val>
                                        </p:tav>
                                      </p:tavLst>
                                    </p:anim>
                                    <p:animEffect transition="in" filter="fade">
                                      <p:cBhvr>
                                        <p:cTn id="91" dur="500"/>
                                        <p:tgtEl>
                                          <p:spTgt spid="238"/>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256"/>
                                        </p:tgtEl>
                                        <p:attrNameLst>
                                          <p:attrName>style.visibility</p:attrName>
                                        </p:attrNameLst>
                                      </p:cBhvr>
                                      <p:to>
                                        <p:strVal val="visible"/>
                                      </p:to>
                                    </p:set>
                                    <p:anim calcmode="lin" valueType="num">
                                      <p:cBhvr>
                                        <p:cTn id="94" dur="500" fill="hold"/>
                                        <p:tgtEl>
                                          <p:spTgt spid="256"/>
                                        </p:tgtEl>
                                        <p:attrNameLst>
                                          <p:attrName>ppt_w</p:attrName>
                                        </p:attrNameLst>
                                      </p:cBhvr>
                                      <p:tavLst>
                                        <p:tav tm="0">
                                          <p:val>
                                            <p:fltVal val="0"/>
                                          </p:val>
                                        </p:tav>
                                        <p:tav tm="100000">
                                          <p:val>
                                            <p:strVal val="#ppt_w"/>
                                          </p:val>
                                        </p:tav>
                                      </p:tavLst>
                                    </p:anim>
                                    <p:anim calcmode="lin" valueType="num">
                                      <p:cBhvr>
                                        <p:cTn id="95" dur="500" fill="hold"/>
                                        <p:tgtEl>
                                          <p:spTgt spid="256"/>
                                        </p:tgtEl>
                                        <p:attrNameLst>
                                          <p:attrName>ppt_h</p:attrName>
                                        </p:attrNameLst>
                                      </p:cBhvr>
                                      <p:tavLst>
                                        <p:tav tm="0">
                                          <p:val>
                                            <p:fltVal val="0"/>
                                          </p:val>
                                        </p:tav>
                                        <p:tav tm="100000">
                                          <p:val>
                                            <p:strVal val="#ppt_h"/>
                                          </p:val>
                                        </p:tav>
                                      </p:tavLst>
                                    </p:anim>
                                    <p:animEffect transition="in" filter="fade">
                                      <p:cBhvr>
                                        <p:cTn id="96" dur="500"/>
                                        <p:tgtEl>
                                          <p:spTgt spid="256"/>
                                        </p:tgtEl>
                                      </p:cBhvr>
                                    </p:animEffect>
                                  </p:childTnLst>
                                </p:cTn>
                              </p:par>
                              <p:par>
                                <p:cTn id="97" presetID="53" presetClass="entr" presetSubtype="16" fill="hold" nodeType="withEffect">
                                  <p:stCondLst>
                                    <p:cond delay="0"/>
                                  </p:stCondLst>
                                  <p:childTnLst>
                                    <p:set>
                                      <p:cBhvr>
                                        <p:cTn id="98" dur="1" fill="hold">
                                          <p:stCondLst>
                                            <p:cond delay="0"/>
                                          </p:stCondLst>
                                        </p:cTn>
                                        <p:tgtEl>
                                          <p:spTgt spid="255"/>
                                        </p:tgtEl>
                                        <p:attrNameLst>
                                          <p:attrName>style.visibility</p:attrName>
                                        </p:attrNameLst>
                                      </p:cBhvr>
                                      <p:to>
                                        <p:strVal val="visible"/>
                                      </p:to>
                                    </p:set>
                                    <p:anim calcmode="lin" valueType="num">
                                      <p:cBhvr>
                                        <p:cTn id="99" dur="500" fill="hold"/>
                                        <p:tgtEl>
                                          <p:spTgt spid="255"/>
                                        </p:tgtEl>
                                        <p:attrNameLst>
                                          <p:attrName>ppt_w</p:attrName>
                                        </p:attrNameLst>
                                      </p:cBhvr>
                                      <p:tavLst>
                                        <p:tav tm="0">
                                          <p:val>
                                            <p:fltVal val="0"/>
                                          </p:val>
                                        </p:tav>
                                        <p:tav tm="100000">
                                          <p:val>
                                            <p:strVal val="#ppt_w"/>
                                          </p:val>
                                        </p:tav>
                                      </p:tavLst>
                                    </p:anim>
                                    <p:anim calcmode="lin" valueType="num">
                                      <p:cBhvr>
                                        <p:cTn id="100" dur="500" fill="hold"/>
                                        <p:tgtEl>
                                          <p:spTgt spid="255"/>
                                        </p:tgtEl>
                                        <p:attrNameLst>
                                          <p:attrName>ppt_h</p:attrName>
                                        </p:attrNameLst>
                                      </p:cBhvr>
                                      <p:tavLst>
                                        <p:tav tm="0">
                                          <p:val>
                                            <p:fltVal val="0"/>
                                          </p:val>
                                        </p:tav>
                                        <p:tav tm="100000">
                                          <p:val>
                                            <p:strVal val="#ppt_h"/>
                                          </p:val>
                                        </p:tav>
                                      </p:tavLst>
                                    </p:anim>
                                    <p:animEffect transition="in" filter="fade">
                                      <p:cBhvr>
                                        <p:cTn id="101" dur="500"/>
                                        <p:tgtEl>
                                          <p:spTgt spid="255"/>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xit" presetSubtype="32" fill="hold" grpId="1" nodeType="clickEffect">
                                  <p:stCondLst>
                                    <p:cond delay="0"/>
                                  </p:stCondLst>
                                  <p:childTnLst>
                                    <p:anim calcmode="lin" valueType="num">
                                      <p:cBhvr>
                                        <p:cTn id="105" dur="500"/>
                                        <p:tgtEl>
                                          <p:spTgt spid="233"/>
                                        </p:tgtEl>
                                        <p:attrNameLst>
                                          <p:attrName>ppt_w</p:attrName>
                                        </p:attrNameLst>
                                      </p:cBhvr>
                                      <p:tavLst>
                                        <p:tav tm="0">
                                          <p:val>
                                            <p:strVal val="ppt_w"/>
                                          </p:val>
                                        </p:tav>
                                        <p:tav tm="100000">
                                          <p:val>
                                            <p:fltVal val="0"/>
                                          </p:val>
                                        </p:tav>
                                      </p:tavLst>
                                    </p:anim>
                                    <p:anim calcmode="lin" valueType="num">
                                      <p:cBhvr>
                                        <p:cTn id="106" dur="500"/>
                                        <p:tgtEl>
                                          <p:spTgt spid="233"/>
                                        </p:tgtEl>
                                        <p:attrNameLst>
                                          <p:attrName>ppt_h</p:attrName>
                                        </p:attrNameLst>
                                      </p:cBhvr>
                                      <p:tavLst>
                                        <p:tav tm="0">
                                          <p:val>
                                            <p:strVal val="ppt_h"/>
                                          </p:val>
                                        </p:tav>
                                        <p:tav tm="100000">
                                          <p:val>
                                            <p:fltVal val="0"/>
                                          </p:val>
                                        </p:tav>
                                      </p:tavLst>
                                    </p:anim>
                                    <p:animEffect transition="out" filter="fade">
                                      <p:cBhvr>
                                        <p:cTn id="107" dur="500"/>
                                        <p:tgtEl>
                                          <p:spTgt spid="233"/>
                                        </p:tgtEl>
                                      </p:cBhvr>
                                    </p:animEffect>
                                    <p:set>
                                      <p:cBhvr>
                                        <p:cTn id="108" dur="1" fill="hold">
                                          <p:stCondLst>
                                            <p:cond delay="499"/>
                                          </p:stCondLst>
                                        </p:cTn>
                                        <p:tgtEl>
                                          <p:spTgt spid="233"/>
                                        </p:tgtEl>
                                        <p:attrNameLst>
                                          <p:attrName>style.visibility</p:attrName>
                                        </p:attrNameLst>
                                      </p:cBhvr>
                                      <p:to>
                                        <p:strVal val="hidden"/>
                                      </p:to>
                                    </p:set>
                                  </p:childTnLst>
                                </p:cTn>
                              </p:par>
                              <p:par>
                                <p:cTn id="109" presetID="53" presetClass="exit" presetSubtype="32" fill="hold" nodeType="withEffect">
                                  <p:stCondLst>
                                    <p:cond delay="0"/>
                                  </p:stCondLst>
                                  <p:childTnLst>
                                    <p:anim calcmode="lin" valueType="num">
                                      <p:cBhvr>
                                        <p:cTn id="110" dur="500"/>
                                        <p:tgtEl>
                                          <p:spTgt spid="228"/>
                                        </p:tgtEl>
                                        <p:attrNameLst>
                                          <p:attrName>ppt_w</p:attrName>
                                        </p:attrNameLst>
                                      </p:cBhvr>
                                      <p:tavLst>
                                        <p:tav tm="0">
                                          <p:val>
                                            <p:strVal val="ppt_w"/>
                                          </p:val>
                                        </p:tav>
                                        <p:tav tm="100000">
                                          <p:val>
                                            <p:fltVal val="0"/>
                                          </p:val>
                                        </p:tav>
                                      </p:tavLst>
                                    </p:anim>
                                    <p:anim calcmode="lin" valueType="num">
                                      <p:cBhvr>
                                        <p:cTn id="111" dur="500"/>
                                        <p:tgtEl>
                                          <p:spTgt spid="228"/>
                                        </p:tgtEl>
                                        <p:attrNameLst>
                                          <p:attrName>ppt_h</p:attrName>
                                        </p:attrNameLst>
                                      </p:cBhvr>
                                      <p:tavLst>
                                        <p:tav tm="0">
                                          <p:val>
                                            <p:strVal val="ppt_h"/>
                                          </p:val>
                                        </p:tav>
                                        <p:tav tm="100000">
                                          <p:val>
                                            <p:fltVal val="0"/>
                                          </p:val>
                                        </p:tav>
                                      </p:tavLst>
                                    </p:anim>
                                    <p:animEffect transition="out" filter="fade">
                                      <p:cBhvr>
                                        <p:cTn id="112" dur="500"/>
                                        <p:tgtEl>
                                          <p:spTgt spid="228"/>
                                        </p:tgtEl>
                                      </p:cBhvr>
                                    </p:animEffect>
                                    <p:set>
                                      <p:cBhvr>
                                        <p:cTn id="113" dur="1" fill="hold">
                                          <p:stCondLst>
                                            <p:cond delay="499"/>
                                          </p:stCondLst>
                                        </p:cTn>
                                        <p:tgtEl>
                                          <p:spTgt spid="228"/>
                                        </p:tgtEl>
                                        <p:attrNameLst>
                                          <p:attrName>style.visibility</p:attrName>
                                        </p:attrNameLst>
                                      </p:cBhvr>
                                      <p:to>
                                        <p:strVal val="hidden"/>
                                      </p:to>
                                    </p:set>
                                  </p:childTnLst>
                                </p:cTn>
                              </p:par>
                              <p:par>
                                <p:cTn id="114" presetID="53" presetClass="exit" presetSubtype="32" fill="hold" grpId="1" nodeType="withEffect">
                                  <p:stCondLst>
                                    <p:cond delay="0"/>
                                  </p:stCondLst>
                                  <p:childTnLst>
                                    <p:anim calcmode="lin" valueType="num">
                                      <p:cBhvr>
                                        <p:cTn id="115" dur="500"/>
                                        <p:tgtEl>
                                          <p:spTgt spid="239"/>
                                        </p:tgtEl>
                                        <p:attrNameLst>
                                          <p:attrName>ppt_w</p:attrName>
                                        </p:attrNameLst>
                                      </p:cBhvr>
                                      <p:tavLst>
                                        <p:tav tm="0">
                                          <p:val>
                                            <p:strVal val="ppt_w"/>
                                          </p:val>
                                        </p:tav>
                                        <p:tav tm="100000">
                                          <p:val>
                                            <p:fltVal val="0"/>
                                          </p:val>
                                        </p:tav>
                                      </p:tavLst>
                                    </p:anim>
                                    <p:anim calcmode="lin" valueType="num">
                                      <p:cBhvr>
                                        <p:cTn id="116" dur="500"/>
                                        <p:tgtEl>
                                          <p:spTgt spid="239"/>
                                        </p:tgtEl>
                                        <p:attrNameLst>
                                          <p:attrName>ppt_h</p:attrName>
                                        </p:attrNameLst>
                                      </p:cBhvr>
                                      <p:tavLst>
                                        <p:tav tm="0">
                                          <p:val>
                                            <p:strVal val="ppt_h"/>
                                          </p:val>
                                        </p:tav>
                                        <p:tav tm="100000">
                                          <p:val>
                                            <p:fltVal val="0"/>
                                          </p:val>
                                        </p:tav>
                                      </p:tavLst>
                                    </p:anim>
                                    <p:animEffect transition="out" filter="fade">
                                      <p:cBhvr>
                                        <p:cTn id="117" dur="500"/>
                                        <p:tgtEl>
                                          <p:spTgt spid="239"/>
                                        </p:tgtEl>
                                      </p:cBhvr>
                                    </p:animEffect>
                                    <p:set>
                                      <p:cBhvr>
                                        <p:cTn id="118" dur="1" fill="hold">
                                          <p:stCondLst>
                                            <p:cond delay="499"/>
                                          </p:stCondLst>
                                        </p:cTn>
                                        <p:tgtEl>
                                          <p:spTgt spid="239"/>
                                        </p:tgtEl>
                                        <p:attrNameLst>
                                          <p:attrName>style.visibility</p:attrName>
                                        </p:attrNameLst>
                                      </p:cBhvr>
                                      <p:to>
                                        <p:strVal val="hidden"/>
                                      </p:to>
                                    </p:set>
                                  </p:childTnLst>
                                </p:cTn>
                              </p:par>
                              <p:par>
                                <p:cTn id="119" presetID="53" presetClass="exit" presetSubtype="32" fill="hold" nodeType="withEffect">
                                  <p:stCondLst>
                                    <p:cond delay="0"/>
                                  </p:stCondLst>
                                  <p:childTnLst>
                                    <p:anim calcmode="lin" valueType="num">
                                      <p:cBhvr>
                                        <p:cTn id="120" dur="500"/>
                                        <p:tgtEl>
                                          <p:spTgt spid="238"/>
                                        </p:tgtEl>
                                        <p:attrNameLst>
                                          <p:attrName>ppt_w</p:attrName>
                                        </p:attrNameLst>
                                      </p:cBhvr>
                                      <p:tavLst>
                                        <p:tav tm="0">
                                          <p:val>
                                            <p:strVal val="ppt_w"/>
                                          </p:val>
                                        </p:tav>
                                        <p:tav tm="100000">
                                          <p:val>
                                            <p:fltVal val="0"/>
                                          </p:val>
                                        </p:tav>
                                      </p:tavLst>
                                    </p:anim>
                                    <p:anim calcmode="lin" valueType="num">
                                      <p:cBhvr>
                                        <p:cTn id="121" dur="500"/>
                                        <p:tgtEl>
                                          <p:spTgt spid="238"/>
                                        </p:tgtEl>
                                        <p:attrNameLst>
                                          <p:attrName>ppt_h</p:attrName>
                                        </p:attrNameLst>
                                      </p:cBhvr>
                                      <p:tavLst>
                                        <p:tav tm="0">
                                          <p:val>
                                            <p:strVal val="ppt_h"/>
                                          </p:val>
                                        </p:tav>
                                        <p:tav tm="100000">
                                          <p:val>
                                            <p:fltVal val="0"/>
                                          </p:val>
                                        </p:tav>
                                      </p:tavLst>
                                    </p:anim>
                                    <p:animEffect transition="out" filter="fade">
                                      <p:cBhvr>
                                        <p:cTn id="122" dur="500"/>
                                        <p:tgtEl>
                                          <p:spTgt spid="238"/>
                                        </p:tgtEl>
                                      </p:cBhvr>
                                    </p:animEffect>
                                    <p:set>
                                      <p:cBhvr>
                                        <p:cTn id="123" dur="1" fill="hold">
                                          <p:stCondLst>
                                            <p:cond delay="499"/>
                                          </p:stCondLst>
                                        </p:cTn>
                                        <p:tgtEl>
                                          <p:spTgt spid="238"/>
                                        </p:tgtEl>
                                        <p:attrNameLst>
                                          <p:attrName>style.visibility</p:attrName>
                                        </p:attrNameLst>
                                      </p:cBhvr>
                                      <p:to>
                                        <p:strVal val="hidden"/>
                                      </p:to>
                                    </p:set>
                                  </p:childTnLst>
                                </p:cTn>
                              </p:par>
                              <p:par>
                                <p:cTn id="124" presetID="53" presetClass="exit" presetSubtype="32" fill="hold" grpId="1" nodeType="withEffect">
                                  <p:stCondLst>
                                    <p:cond delay="0"/>
                                  </p:stCondLst>
                                  <p:childTnLst>
                                    <p:anim calcmode="lin" valueType="num">
                                      <p:cBhvr>
                                        <p:cTn id="125" dur="500"/>
                                        <p:tgtEl>
                                          <p:spTgt spid="256"/>
                                        </p:tgtEl>
                                        <p:attrNameLst>
                                          <p:attrName>ppt_w</p:attrName>
                                        </p:attrNameLst>
                                      </p:cBhvr>
                                      <p:tavLst>
                                        <p:tav tm="0">
                                          <p:val>
                                            <p:strVal val="ppt_w"/>
                                          </p:val>
                                        </p:tav>
                                        <p:tav tm="100000">
                                          <p:val>
                                            <p:fltVal val="0"/>
                                          </p:val>
                                        </p:tav>
                                      </p:tavLst>
                                    </p:anim>
                                    <p:anim calcmode="lin" valueType="num">
                                      <p:cBhvr>
                                        <p:cTn id="126" dur="500"/>
                                        <p:tgtEl>
                                          <p:spTgt spid="256"/>
                                        </p:tgtEl>
                                        <p:attrNameLst>
                                          <p:attrName>ppt_h</p:attrName>
                                        </p:attrNameLst>
                                      </p:cBhvr>
                                      <p:tavLst>
                                        <p:tav tm="0">
                                          <p:val>
                                            <p:strVal val="ppt_h"/>
                                          </p:val>
                                        </p:tav>
                                        <p:tav tm="100000">
                                          <p:val>
                                            <p:fltVal val="0"/>
                                          </p:val>
                                        </p:tav>
                                      </p:tavLst>
                                    </p:anim>
                                    <p:animEffect transition="out" filter="fade">
                                      <p:cBhvr>
                                        <p:cTn id="127" dur="500"/>
                                        <p:tgtEl>
                                          <p:spTgt spid="256"/>
                                        </p:tgtEl>
                                      </p:cBhvr>
                                    </p:animEffect>
                                    <p:set>
                                      <p:cBhvr>
                                        <p:cTn id="128" dur="1" fill="hold">
                                          <p:stCondLst>
                                            <p:cond delay="499"/>
                                          </p:stCondLst>
                                        </p:cTn>
                                        <p:tgtEl>
                                          <p:spTgt spid="256"/>
                                        </p:tgtEl>
                                        <p:attrNameLst>
                                          <p:attrName>style.visibility</p:attrName>
                                        </p:attrNameLst>
                                      </p:cBhvr>
                                      <p:to>
                                        <p:strVal val="hidden"/>
                                      </p:to>
                                    </p:set>
                                  </p:childTnLst>
                                </p:cTn>
                              </p:par>
                              <p:par>
                                <p:cTn id="129" presetID="53" presetClass="exit" presetSubtype="32" fill="hold" nodeType="withEffect">
                                  <p:stCondLst>
                                    <p:cond delay="0"/>
                                  </p:stCondLst>
                                  <p:childTnLst>
                                    <p:anim calcmode="lin" valueType="num">
                                      <p:cBhvr>
                                        <p:cTn id="130" dur="500"/>
                                        <p:tgtEl>
                                          <p:spTgt spid="255"/>
                                        </p:tgtEl>
                                        <p:attrNameLst>
                                          <p:attrName>ppt_w</p:attrName>
                                        </p:attrNameLst>
                                      </p:cBhvr>
                                      <p:tavLst>
                                        <p:tav tm="0">
                                          <p:val>
                                            <p:strVal val="ppt_w"/>
                                          </p:val>
                                        </p:tav>
                                        <p:tav tm="100000">
                                          <p:val>
                                            <p:fltVal val="0"/>
                                          </p:val>
                                        </p:tav>
                                      </p:tavLst>
                                    </p:anim>
                                    <p:anim calcmode="lin" valueType="num">
                                      <p:cBhvr>
                                        <p:cTn id="131" dur="500"/>
                                        <p:tgtEl>
                                          <p:spTgt spid="255"/>
                                        </p:tgtEl>
                                        <p:attrNameLst>
                                          <p:attrName>ppt_h</p:attrName>
                                        </p:attrNameLst>
                                      </p:cBhvr>
                                      <p:tavLst>
                                        <p:tav tm="0">
                                          <p:val>
                                            <p:strVal val="ppt_h"/>
                                          </p:val>
                                        </p:tav>
                                        <p:tav tm="100000">
                                          <p:val>
                                            <p:fltVal val="0"/>
                                          </p:val>
                                        </p:tav>
                                      </p:tavLst>
                                    </p:anim>
                                    <p:animEffect transition="out" filter="fade">
                                      <p:cBhvr>
                                        <p:cTn id="132" dur="500"/>
                                        <p:tgtEl>
                                          <p:spTgt spid="255"/>
                                        </p:tgtEl>
                                      </p:cBhvr>
                                    </p:animEffect>
                                    <p:set>
                                      <p:cBhvr>
                                        <p:cTn id="133" dur="1" fill="hold">
                                          <p:stCondLst>
                                            <p:cond delay="499"/>
                                          </p:stCondLst>
                                        </p:cTn>
                                        <p:tgtEl>
                                          <p:spTgt spid="255"/>
                                        </p:tgtEl>
                                        <p:attrNameLst>
                                          <p:attrName>style.visibility</p:attrName>
                                        </p:attrNameLst>
                                      </p:cBhvr>
                                      <p:to>
                                        <p:strVal val="hidden"/>
                                      </p:to>
                                    </p:set>
                                  </p:childTnLst>
                                </p:cTn>
                              </p:par>
                              <p:par>
                                <p:cTn id="134" presetID="10" presetClass="entr" presetSubtype="0" fill="hold" nodeType="withEffect">
                                  <p:stCondLst>
                                    <p:cond delay="0"/>
                                  </p:stCondLst>
                                  <p:childTnLst>
                                    <p:set>
                                      <p:cBhvr>
                                        <p:cTn id="135" dur="1" fill="hold">
                                          <p:stCondLst>
                                            <p:cond delay="0"/>
                                          </p:stCondLst>
                                        </p:cTn>
                                        <p:tgtEl>
                                          <p:spTgt spid="257"/>
                                        </p:tgtEl>
                                        <p:attrNameLst>
                                          <p:attrName>style.visibility</p:attrName>
                                        </p:attrNameLst>
                                      </p:cBhvr>
                                      <p:to>
                                        <p:strVal val="visible"/>
                                      </p:to>
                                    </p:set>
                                    <p:animEffect transition="in" filter="fade">
                                      <p:cBhvr>
                                        <p:cTn id="136" dur="500"/>
                                        <p:tgtEl>
                                          <p:spTgt spid="257"/>
                                        </p:tgtEl>
                                      </p:cBhvr>
                                    </p:animEffect>
                                  </p:childTnLst>
                                </p:cTn>
                              </p:par>
                              <p:par>
                                <p:cTn id="137" presetID="1" presetClass="entr" presetSubtype="0" fill="hold" nodeType="withEffect">
                                  <p:stCondLst>
                                    <p:cond delay="100"/>
                                  </p:stCondLst>
                                  <p:childTnLst>
                                    <p:set>
                                      <p:cBhvr>
                                        <p:cTn id="138" dur="1" fill="hold">
                                          <p:stCondLst>
                                            <p:cond delay="0"/>
                                          </p:stCondLst>
                                        </p:cTn>
                                        <p:tgtEl>
                                          <p:spTgt spid="261"/>
                                        </p:tgtEl>
                                        <p:attrNameLst>
                                          <p:attrName>style.visibility</p:attrName>
                                        </p:attrNameLst>
                                      </p:cBhvr>
                                      <p:to>
                                        <p:strVal val="visible"/>
                                      </p:to>
                                    </p:set>
                                  </p:childTnLst>
                                </p:cTn>
                              </p:par>
                              <p:par>
                                <p:cTn id="139" presetID="53" presetClass="entr" presetSubtype="16" fill="hold" grpId="0" nodeType="withEffect">
                                  <p:stCondLst>
                                    <p:cond delay="100"/>
                                  </p:stCondLst>
                                  <p:childTnLst>
                                    <p:set>
                                      <p:cBhvr>
                                        <p:cTn id="140" dur="1" fill="hold">
                                          <p:stCondLst>
                                            <p:cond delay="0"/>
                                          </p:stCondLst>
                                        </p:cTn>
                                        <p:tgtEl>
                                          <p:spTgt spid="263"/>
                                        </p:tgtEl>
                                        <p:attrNameLst>
                                          <p:attrName>style.visibility</p:attrName>
                                        </p:attrNameLst>
                                      </p:cBhvr>
                                      <p:to>
                                        <p:strVal val="visible"/>
                                      </p:to>
                                    </p:set>
                                    <p:anim calcmode="lin" valueType="num">
                                      <p:cBhvr>
                                        <p:cTn id="141" dur="500" fill="hold"/>
                                        <p:tgtEl>
                                          <p:spTgt spid="263"/>
                                        </p:tgtEl>
                                        <p:attrNameLst>
                                          <p:attrName>ppt_w</p:attrName>
                                        </p:attrNameLst>
                                      </p:cBhvr>
                                      <p:tavLst>
                                        <p:tav tm="0">
                                          <p:val>
                                            <p:fltVal val="0"/>
                                          </p:val>
                                        </p:tav>
                                        <p:tav tm="100000">
                                          <p:val>
                                            <p:strVal val="#ppt_w"/>
                                          </p:val>
                                        </p:tav>
                                      </p:tavLst>
                                    </p:anim>
                                    <p:anim calcmode="lin" valueType="num">
                                      <p:cBhvr>
                                        <p:cTn id="142" dur="500" fill="hold"/>
                                        <p:tgtEl>
                                          <p:spTgt spid="263"/>
                                        </p:tgtEl>
                                        <p:attrNameLst>
                                          <p:attrName>ppt_h</p:attrName>
                                        </p:attrNameLst>
                                      </p:cBhvr>
                                      <p:tavLst>
                                        <p:tav tm="0">
                                          <p:val>
                                            <p:fltVal val="0"/>
                                          </p:val>
                                        </p:tav>
                                        <p:tav tm="100000">
                                          <p:val>
                                            <p:strVal val="#ppt_h"/>
                                          </p:val>
                                        </p:tav>
                                      </p:tavLst>
                                    </p:anim>
                                    <p:animEffect transition="in" filter="fade">
                                      <p:cBhvr>
                                        <p:cTn id="143" dur="500"/>
                                        <p:tgtEl>
                                          <p:spTgt spid="263"/>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nodeType="clickEffect">
                                  <p:stCondLst>
                                    <p:cond delay="0"/>
                                  </p:stCondLst>
                                  <p:childTnLst>
                                    <p:set>
                                      <p:cBhvr>
                                        <p:cTn id="147" dur="1" fill="hold">
                                          <p:stCondLst>
                                            <p:cond delay="0"/>
                                          </p:stCondLst>
                                        </p:cTn>
                                        <p:tgtEl>
                                          <p:spTgt spid="264"/>
                                        </p:tgtEl>
                                        <p:attrNameLst>
                                          <p:attrName>style.visibility</p:attrName>
                                        </p:attrNameLst>
                                      </p:cBhvr>
                                      <p:to>
                                        <p:strVal val="visible"/>
                                      </p:to>
                                    </p:set>
                                    <p:anim calcmode="lin" valueType="num">
                                      <p:cBhvr>
                                        <p:cTn id="148" dur="500" fill="hold"/>
                                        <p:tgtEl>
                                          <p:spTgt spid="264"/>
                                        </p:tgtEl>
                                        <p:attrNameLst>
                                          <p:attrName>ppt_w</p:attrName>
                                        </p:attrNameLst>
                                      </p:cBhvr>
                                      <p:tavLst>
                                        <p:tav tm="0">
                                          <p:val>
                                            <p:fltVal val="0"/>
                                          </p:val>
                                        </p:tav>
                                        <p:tav tm="100000">
                                          <p:val>
                                            <p:strVal val="#ppt_w"/>
                                          </p:val>
                                        </p:tav>
                                      </p:tavLst>
                                    </p:anim>
                                    <p:anim calcmode="lin" valueType="num">
                                      <p:cBhvr>
                                        <p:cTn id="149" dur="500" fill="hold"/>
                                        <p:tgtEl>
                                          <p:spTgt spid="264"/>
                                        </p:tgtEl>
                                        <p:attrNameLst>
                                          <p:attrName>ppt_h</p:attrName>
                                        </p:attrNameLst>
                                      </p:cBhvr>
                                      <p:tavLst>
                                        <p:tav tm="0">
                                          <p:val>
                                            <p:fltVal val="0"/>
                                          </p:val>
                                        </p:tav>
                                        <p:tav tm="100000">
                                          <p:val>
                                            <p:strVal val="#ppt_h"/>
                                          </p:val>
                                        </p:tav>
                                      </p:tavLst>
                                    </p:anim>
                                    <p:animEffect transition="in" filter="fade">
                                      <p:cBhvr>
                                        <p:cTn id="150" dur="500"/>
                                        <p:tgtEl>
                                          <p:spTgt spid="264"/>
                                        </p:tgtEl>
                                      </p:cBhvr>
                                    </p:animEffect>
                                  </p:childTnLst>
                                </p:cTn>
                              </p:par>
                              <p:par>
                                <p:cTn id="151" presetID="53" presetClass="entr" presetSubtype="16" fill="hold" nodeType="withEffect">
                                  <p:stCondLst>
                                    <p:cond delay="0"/>
                                  </p:stCondLst>
                                  <p:childTnLst>
                                    <p:set>
                                      <p:cBhvr>
                                        <p:cTn id="152" dur="1" fill="hold">
                                          <p:stCondLst>
                                            <p:cond delay="0"/>
                                          </p:stCondLst>
                                        </p:cTn>
                                        <p:tgtEl>
                                          <p:spTgt spid="268"/>
                                        </p:tgtEl>
                                        <p:attrNameLst>
                                          <p:attrName>style.visibility</p:attrName>
                                        </p:attrNameLst>
                                      </p:cBhvr>
                                      <p:to>
                                        <p:strVal val="visible"/>
                                      </p:to>
                                    </p:set>
                                    <p:anim calcmode="lin" valueType="num">
                                      <p:cBhvr>
                                        <p:cTn id="153" dur="500" fill="hold"/>
                                        <p:tgtEl>
                                          <p:spTgt spid="268"/>
                                        </p:tgtEl>
                                        <p:attrNameLst>
                                          <p:attrName>ppt_w</p:attrName>
                                        </p:attrNameLst>
                                      </p:cBhvr>
                                      <p:tavLst>
                                        <p:tav tm="0">
                                          <p:val>
                                            <p:fltVal val="0"/>
                                          </p:val>
                                        </p:tav>
                                        <p:tav tm="100000">
                                          <p:val>
                                            <p:strVal val="#ppt_w"/>
                                          </p:val>
                                        </p:tav>
                                      </p:tavLst>
                                    </p:anim>
                                    <p:anim calcmode="lin" valueType="num">
                                      <p:cBhvr>
                                        <p:cTn id="154" dur="500" fill="hold"/>
                                        <p:tgtEl>
                                          <p:spTgt spid="268"/>
                                        </p:tgtEl>
                                        <p:attrNameLst>
                                          <p:attrName>ppt_h</p:attrName>
                                        </p:attrNameLst>
                                      </p:cBhvr>
                                      <p:tavLst>
                                        <p:tav tm="0">
                                          <p:val>
                                            <p:fltVal val="0"/>
                                          </p:val>
                                        </p:tav>
                                        <p:tav tm="100000">
                                          <p:val>
                                            <p:strVal val="#ppt_h"/>
                                          </p:val>
                                        </p:tav>
                                      </p:tavLst>
                                    </p:anim>
                                    <p:animEffect transition="in" filter="fade">
                                      <p:cBhvr>
                                        <p:cTn id="155" dur="500"/>
                                        <p:tgtEl>
                                          <p:spTgt spid="268"/>
                                        </p:tgtEl>
                                      </p:cBhvr>
                                    </p:animEffect>
                                  </p:childTnLst>
                                </p:cTn>
                              </p:par>
                              <p:par>
                                <p:cTn id="156" presetID="42" presetClass="path" presetSubtype="0" accel="50000" decel="50000" fill="hold" nodeType="withEffect">
                                  <p:stCondLst>
                                    <p:cond delay="150"/>
                                  </p:stCondLst>
                                  <p:childTnLst>
                                    <p:animMotion origin="layout" path="M 4.16667E-6 2.46914E-7 L 0.12882 0.00247 " pathEditMode="relative" rAng="0" ptsTypes="AA">
                                      <p:cBhvr>
                                        <p:cTn id="157" dur="1000" fill="hold"/>
                                        <p:tgtEl>
                                          <p:spTgt spid="264"/>
                                        </p:tgtEl>
                                        <p:attrNameLst>
                                          <p:attrName>ppt_x</p:attrName>
                                          <p:attrName>ppt_y</p:attrName>
                                        </p:attrNameLst>
                                      </p:cBhvr>
                                      <p:rCtr x="6441" y="123"/>
                                    </p:animMotion>
                                  </p:childTnLst>
                                </p:cTn>
                              </p:par>
                              <p:par>
                                <p:cTn id="158" presetID="53" presetClass="exit" presetSubtype="32" fill="hold" nodeType="withEffect">
                                  <p:stCondLst>
                                    <p:cond delay="1000"/>
                                  </p:stCondLst>
                                  <p:childTnLst>
                                    <p:anim calcmode="lin" valueType="num">
                                      <p:cBhvr>
                                        <p:cTn id="159" dur="500"/>
                                        <p:tgtEl>
                                          <p:spTgt spid="264"/>
                                        </p:tgtEl>
                                        <p:attrNameLst>
                                          <p:attrName>ppt_w</p:attrName>
                                        </p:attrNameLst>
                                      </p:cBhvr>
                                      <p:tavLst>
                                        <p:tav tm="0">
                                          <p:val>
                                            <p:strVal val="ppt_w"/>
                                          </p:val>
                                        </p:tav>
                                        <p:tav tm="100000">
                                          <p:val>
                                            <p:fltVal val="0"/>
                                          </p:val>
                                        </p:tav>
                                      </p:tavLst>
                                    </p:anim>
                                    <p:anim calcmode="lin" valueType="num">
                                      <p:cBhvr>
                                        <p:cTn id="160" dur="500"/>
                                        <p:tgtEl>
                                          <p:spTgt spid="264"/>
                                        </p:tgtEl>
                                        <p:attrNameLst>
                                          <p:attrName>ppt_h</p:attrName>
                                        </p:attrNameLst>
                                      </p:cBhvr>
                                      <p:tavLst>
                                        <p:tav tm="0">
                                          <p:val>
                                            <p:strVal val="ppt_h"/>
                                          </p:val>
                                        </p:tav>
                                        <p:tav tm="100000">
                                          <p:val>
                                            <p:fltVal val="0"/>
                                          </p:val>
                                        </p:tav>
                                      </p:tavLst>
                                    </p:anim>
                                    <p:animEffect transition="out" filter="fade">
                                      <p:cBhvr>
                                        <p:cTn id="161" dur="500"/>
                                        <p:tgtEl>
                                          <p:spTgt spid="264"/>
                                        </p:tgtEl>
                                      </p:cBhvr>
                                    </p:animEffect>
                                    <p:set>
                                      <p:cBhvr>
                                        <p:cTn id="162" dur="1" fill="hold">
                                          <p:stCondLst>
                                            <p:cond delay="499"/>
                                          </p:stCondLst>
                                        </p:cTn>
                                        <p:tgtEl>
                                          <p:spTgt spid="264"/>
                                        </p:tgtEl>
                                        <p:attrNameLst>
                                          <p:attrName>style.visibility</p:attrName>
                                        </p:attrNameLst>
                                      </p:cBhvr>
                                      <p:to>
                                        <p:strVal val="hidden"/>
                                      </p:to>
                                    </p:set>
                                  </p:childTnLst>
                                </p:cTn>
                              </p:par>
                              <p:par>
                                <p:cTn id="163" presetID="53" presetClass="entr" presetSubtype="16" fill="hold" nodeType="withEffect">
                                  <p:stCondLst>
                                    <p:cond delay="400"/>
                                  </p:stCondLst>
                                  <p:childTnLst>
                                    <p:set>
                                      <p:cBhvr>
                                        <p:cTn id="164" dur="1" fill="hold">
                                          <p:stCondLst>
                                            <p:cond delay="0"/>
                                          </p:stCondLst>
                                        </p:cTn>
                                        <p:tgtEl>
                                          <p:spTgt spid="269"/>
                                        </p:tgtEl>
                                        <p:attrNameLst>
                                          <p:attrName>style.visibility</p:attrName>
                                        </p:attrNameLst>
                                      </p:cBhvr>
                                      <p:to>
                                        <p:strVal val="visible"/>
                                      </p:to>
                                    </p:set>
                                    <p:anim calcmode="lin" valueType="num">
                                      <p:cBhvr>
                                        <p:cTn id="165" dur="500" fill="hold"/>
                                        <p:tgtEl>
                                          <p:spTgt spid="269"/>
                                        </p:tgtEl>
                                        <p:attrNameLst>
                                          <p:attrName>ppt_w</p:attrName>
                                        </p:attrNameLst>
                                      </p:cBhvr>
                                      <p:tavLst>
                                        <p:tav tm="0">
                                          <p:val>
                                            <p:fltVal val="0"/>
                                          </p:val>
                                        </p:tav>
                                        <p:tav tm="100000">
                                          <p:val>
                                            <p:strVal val="#ppt_w"/>
                                          </p:val>
                                        </p:tav>
                                      </p:tavLst>
                                    </p:anim>
                                    <p:anim calcmode="lin" valueType="num">
                                      <p:cBhvr>
                                        <p:cTn id="166" dur="500" fill="hold"/>
                                        <p:tgtEl>
                                          <p:spTgt spid="269"/>
                                        </p:tgtEl>
                                        <p:attrNameLst>
                                          <p:attrName>ppt_h</p:attrName>
                                        </p:attrNameLst>
                                      </p:cBhvr>
                                      <p:tavLst>
                                        <p:tav tm="0">
                                          <p:val>
                                            <p:fltVal val="0"/>
                                          </p:val>
                                        </p:tav>
                                        <p:tav tm="100000">
                                          <p:val>
                                            <p:strVal val="#ppt_h"/>
                                          </p:val>
                                        </p:tav>
                                      </p:tavLst>
                                    </p:anim>
                                    <p:animEffect transition="in" filter="fade">
                                      <p:cBhvr>
                                        <p:cTn id="167" dur="500"/>
                                        <p:tgtEl>
                                          <p:spTgt spid="269"/>
                                        </p:tgtEl>
                                      </p:cBhvr>
                                    </p:animEffect>
                                  </p:childTnLst>
                                </p:cTn>
                              </p:par>
                              <p:par>
                                <p:cTn id="168" presetID="42" presetClass="path" presetSubtype="0" accel="50000" decel="50000" fill="hold" nodeType="withEffect">
                                  <p:stCondLst>
                                    <p:cond delay="400"/>
                                  </p:stCondLst>
                                  <p:childTnLst>
                                    <p:animMotion origin="layout" path="M -4.72222E-6 1.60494E-6 L 0.12032 0.00216 " pathEditMode="relative" rAng="0" ptsTypes="AA">
                                      <p:cBhvr>
                                        <p:cTn id="169" dur="1000" fill="hold"/>
                                        <p:tgtEl>
                                          <p:spTgt spid="269"/>
                                        </p:tgtEl>
                                        <p:attrNameLst>
                                          <p:attrName>ppt_x</p:attrName>
                                          <p:attrName>ppt_y</p:attrName>
                                        </p:attrNameLst>
                                      </p:cBhvr>
                                      <p:rCtr x="6007" y="93"/>
                                    </p:animMotion>
                                  </p:childTnLst>
                                </p:cTn>
                              </p:par>
                              <p:par>
                                <p:cTn id="170" presetID="53" presetClass="exit" presetSubtype="32" fill="hold" nodeType="withEffect">
                                  <p:stCondLst>
                                    <p:cond delay="1400"/>
                                  </p:stCondLst>
                                  <p:childTnLst>
                                    <p:anim calcmode="lin" valueType="num">
                                      <p:cBhvr>
                                        <p:cTn id="171" dur="500"/>
                                        <p:tgtEl>
                                          <p:spTgt spid="269"/>
                                        </p:tgtEl>
                                        <p:attrNameLst>
                                          <p:attrName>ppt_w</p:attrName>
                                        </p:attrNameLst>
                                      </p:cBhvr>
                                      <p:tavLst>
                                        <p:tav tm="0">
                                          <p:val>
                                            <p:strVal val="ppt_w"/>
                                          </p:val>
                                        </p:tav>
                                        <p:tav tm="100000">
                                          <p:val>
                                            <p:fltVal val="0"/>
                                          </p:val>
                                        </p:tav>
                                      </p:tavLst>
                                    </p:anim>
                                    <p:anim calcmode="lin" valueType="num">
                                      <p:cBhvr>
                                        <p:cTn id="172" dur="500"/>
                                        <p:tgtEl>
                                          <p:spTgt spid="269"/>
                                        </p:tgtEl>
                                        <p:attrNameLst>
                                          <p:attrName>ppt_h</p:attrName>
                                        </p:attrNameLst>
                                      </p:cBhvr>
                                      <p:tavLst>
                                        <p:tav tm="0">
                                          <p:val>
                                            <p:strVal val="ppt_h"/>
                                          </p:val>
                                        </p:tav>
                                        <p:tav tm="100000">
                                          <p:val>
                                            <p:fltVal val="0"/>
                                          </p:val>
                                        </p:tav>
                                      </p:tavLst>
                                    </p:anim>
                                    <p:animEffect transition="out" filter="fade">
                                      <p:cBhvr>
                                        <p:cTn id="173" dur="500"/>
                                        <p:tgtEl>
                                          <p:spTgt spid="269"/>
                                        </p:tgtEl>
                                      </p:cBhvr>
                                    </p:animEffect>
                                    <p:set>
                                      <p:cBhvr>
                                        <p:cTn id="174" dur="1" fill="hold">
                                          <p:stCondLst>
                                            <p:cond delay="499"/>
                                          </p:stCondLst>
                                        </p:cTn>
                                        <p:tgtEl>
                                          <p:spTgt spid="269"/>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53" presetClass="entr" presetSubtype="16" fill="hold" nodeType="clickEffect">
                                  <p:stCondLst>
                                    <p:cond delay="0"/>
                                  </p:stCondLst>
                                  <p:childTnLst>
                                    <p:set>
                                      <p:cBhvr>
                                        <p:cTn id="178" dur="1" fill="hold">
                                          <p:stCondLst>
                                            <p:cond delay="0"/>
                                          </p:stCondLst>
                                        </p:cTn>
                                        <p:tgtEl>
                                          <p:spTgt spid="272"/>
                                        </p:tgtEl>
                                        <p:attrNameLst>
                                          <p:attrName>style.visibility</p:attrName>
                                        </p:attrNameLst>
                                      </p:cBhvr>
                                      <p:to>
                                        <p:strVal val="visible"/>
                                      </p:to>
                                    </p:set>
                                    <p:anim calcmode="lin" valueType="num">
                                      <p:cBhvr>
                                        <p:cTn id="179" dur="500" fill="hold"/>
                                        <p:tgtEl>
                                          <p:spTgt spid="272"/>
                                        </p:tgtEl>
                                        <p:attrNameLst>
                                          <p:attrName>ppt_w</p:attrName>
                                        </p:attrNameLst>
                                      </p:cBhvr>
                                      <p:tavLst>
                                        <p:tav tm="0">
                                          <p:val>
                                            <p:fltVal val="0"/>
                                          </p:val>
                                        </p:tav>
                                        <p:tav tm="100000">
                                          <p:val>
                                            <p:strVal val="#ppt_w"/>
                                          </p:val>
                                        </p:tav>
                                      </p:tavLst>
                                    </p:anim>
                                    <p:anim calcmode="lin" valueType="num">
                                      <p:cBhvr>
                                        <p:cTn id="180" dur="500" fill="hold"/>
                                        <p:tgtEl>
                                          <p:spTgt spid="272"/>
                                        </p:tgtEl>
                                        <p:attrNameLst>
                                          <p:attrName>ppt_h</p:attrName>
                                        </p:attrNameLst>
                                      </p:cBhvr>
                                      <p:tavLst>
                                        <p:tav tm="0">
                                          <p:val>
                                            <p:fltVal val="0"/>
                                          </p:val>
                                        </p:tav>
                                        <p:tav tm="100000">
                                          <p:val>
                                            <p:strVal val="#ppt_h"/>
                                          </p:val>
                                        </p:tav>
                                      </p:tavLst>
                                    </p:anim>
                                    <p:animEffect transition="in" filter="fade">
                                      <p:cBhvr>
                                        <p:cTn id="181" dur="500"/>
                                        <p:tgtEl>
                                          <p:spTgt spid="272"/>
                                        </p:tgtEl>
                                      </p:cBhvr>
                                    </p:animEffect>
                                  </p:childTnLst>
                                </p:cTn>
                              </p:par>
                              <p:par>
                                <p:cTn id="182" presetID="53" presetClass="exit" presetSubtype="32" fill="hold" nodeType="withEffect">
                                  <p:stCondLst>
                                    <p:cond delay="0"/>
                                  </p:stCondLst>
                                  <p:childTnLst>
                                    <p:anim calcmode="lin" valueType="num">
                                      <p:cBhvr>
                                        <p:cTn id="183" dur="500"/>
                                        <p:tgtEl>
                                          <p:spTgt spid="261"/>
                                        </p:tgtEl>
                                        <p:attrNameLst>
                                          <p:attrName>ppt_w</p:attrName>
                                        </p:attrNameLst>
                                      </p:cBhvr>
                                      <p:tavLst>
                                        <p:tav tm="0">
                                          <p:val>
                                            <p:strVal val="ppt_w"/>
                                          </p:val>
                                        </p:tav>
                                        <p:tav tm="100000">
                                          <p:val>
                                            <p:fltVal val="0"/>
                                          </p:val>
                                        </p:tav>
                                      </p:tavLst>
                                    </p:anim>
                                    <p:anim calcmode="lin" valueType="num">
                                      <p:cBhvr>
                                        <p:cTn id="184" dur="500"/>
                                        <p:tgtEl>
                                          <p:spTgt spid="261"/>
                                        </p:tgtEl>
                                        <p:attrNameLst>
                                          <p:attrName>ppt_h</p:attrName>
                                        </p:attrNameLst>
                                      </p:cBhvr>
                                      <p:tavLst>
                                        <p:tav tm="0">
                                          <p:val>
                                            <p:strVal val="ppt_h"/>
                                          </p:val>
                                        </p:tav>
                                        <p:tav tm="100000">
                                          <p:val>
                                            <p:fltVal val="0"/>
                                          </p:val>
                                        </p:tav>
                                      </p:tavLst>
                                    </p:anim>
                                    <p:animEffect transition="out" filter="fade">
                                      <p:cBhvr>
                                        <p:cTn id="185" dur="500"/>
                                        <p:tgtEl>
                                          <p:spTgt spid="261"/>
                                        </p:tgtEl>
                                      </p:cBhvr>
                                    </p:animEffect>
                                    <p:set>
                                      <p:cBhvr>
                                        <p:cTn id="186" dur="1" fill="hold">
                                          <p:stCondLst>
                                            <p:cond delay="499"/>
                                          </p:stCondLst>
                                        </p:cTn>
                                        <p:tgtEl>
                                          <p:spTgt spid="261"/>
                                        </p:tgtEl>
                                        <p:attrNameLst>
                                          <p:attrName>style.visibility</p:attrName>
                                        </p:attrNameLst>
                                      </p:cBhvr>
                                      <p:to>
                                        <p:strVal val="hidden"/>
                                      </p:to>
                                    </p:set>
                                  </p:childTnLst>
                                </p:cTn>
                              </p:par>
                              <p:par>
                                <p:cTn id="187" presetID="53" presetClass="exit" presetSubtype="32" fill="hold" grpId="1" nodeType="withEffect">
                                  <p:stCondLst>
                                    <p:cond delay="0"/>
                                  </p:stCondLst>
                                  <p:childTnLst>
                                    <p:anim calcmode="lin" valueType="num">
                                      <p:cBhvr>
                                        <p:cTn id="188" dur="500"/>
                                        <p:tgtEl>
                                          <p:spTgt spid="263"/>
                                        </p:tgtEl>
                                        <p:attrNameLst>
                                          <p:attrName>ppt_w</p:attrName>
                                        </p:attrNameLst>
                                      </p:cBhvr>
                                      <p:tavLst>
                                        <p:tav tm="0">
                                          <p:val>
                                            <p:strVal val="ppt_w"/>
                                          </p:val>
                                        </p:tav>
                                        <p:tav tm="100000">
                                          <p:val>
                                            <p:fltVal val="0"/>
                                          </p:val>
                                        </p:tav>
                                      </p:tavLst>
                                    </p:anim>
                                    <p:anim calcmode="lin" valueType="num">
                                      <p:cBhvr>
                                        <p:cTn id="189" dur="500"/>
                                        <p:tgtEl>
                                          <p:spTgt spid="263"/>
                                        </p:tgtEl>
                                        <p:attrNameLst>
                                          <p:attrName>ppt_h</p:attrName>
                                        </p:attrNameLst>
                                      </p:cBhvr>
                                      <p:tavLst>
                                        <p:tav tm="0">
                                          <p:val>
                                            <p:strVal val="ppt_h"/>
                                          </p:val>
                                        </p:tav>
                                        <p:tav tm="100000">
                                          <p:val>
                                            <p:fltVal val="0"/>
                                          </p:val>
                                        </p:tav>
                                      </p:tavLst>
                                    </p:anim>
                                    <p:animEffect transition="out" filter="fade">
                                      <p:cBhvr>
                                        <p:cTn id="190" dur="500"/>
                                        <p:tgtEl>
                                          <p:spTgt spid="263"/>
                                        </p:tgtEl>
                                      </p:cBhvr>
                                    </p:animEffect>
                                    <p:set>
                                      <p:cBhvr>
                                        <p:cTn id="191" dur="1" fill="hold">
                                          <p:stCondLst>
                                            <p:cond delay="499"/>
                                          </p:stCondLst>
                                        </p:cTn>
                                        <p:tgtEl>
                                          <p:spTgt spid="263"/>
                                        </p:tgtEl>
                                        <p:attrNameLst>
                                          <p:attrName>style.visibility</p:attrName>
                                        </p:attrNameLst>
                                      </p:cBhvr>
                                      <p:to>
                                        <p:strVal val="hidden"/>
                                      </p:to>
                                    </p:set>
                                  </p:childTnLst>
                                </p:cTn>
                              </p:par>
                              <p:par>
                                <p:cTn id="192" presetID="53" presetClass="entr" presetSubtype="16" fill="hold" nodeType="withEffect">
                                  <p:stCondLst>
                                    <p:cond delay="0"/>
                                  </p:stCondLst>
                                  <p:childTnLst>
                                    <p:set>
                                      <p:cBhvr>
                                        <p:cTn id="193" dur="1" fill="hold">
                                          <p:stCondLst>
                                            <p:cond delay="0"/>
                                          </p:stCondLst>
                                        </p:cTn>
                                        <p:tgtEl>
                                          <p:spTgt spid="281"/>
                                        </p:tgtEl>
                                        <p:attrNameLst>
                                          <p:attrName>style.visibility</p:attrName>
                                        </p:attrNameLst>
                                      </p:cBhvr>
                                      <p:to>
                                        <p:strVal val="visible"/>
                                      </p:to>
                                    </p:set>
                                    <p:anim calcmode="lin" valueType="num">
                                      <p:cBhvr>
                                        <p:cTn id="194" dur="500" fill="hold"/>
                                        <p:tgtEl>
                                          <p:spTgt spid="281"/>
                                        </p:tgtEl>
                                        <p:attrNameLst>
                                          <p:attrName>ppt_w</p:attrName>
                                        </p:attrNameLst>
                                      </p:cBhvr>
                                      <p:tavLst>
                                        <p:tav tm="0">
                                          <p:val>
                                            <p:fltVal val="0"/>
                                          </p:val>
                                        </p:tav>
                                        <p:tav tm="100000">
                                          <p:val>
                                            <p:strVal val="#ppt_w"/>
                                          </p:val>
                                        </p:tav>
                                      </p:tavLst>
                                    </p:anim>
                                    <p:anim calcmode="lin" valueType="num">
                                      <p:cBhvr>
                                        <p:cTn id="195" dur="500" fill="hold"/>
                                        <p:tgtEl>
                                          <p:spTgt spid="281"/>
                                        </p:tgtEl>
                                        <p:attrNameLst>
                                          <p:attrName>ppt_h</p:attrName>
                                        </p:attrNameLst>
                                      </p:cBhvr>
                                      <p:tavLst>
                                        <p:tav tm="0">
                                          <p:val>
                                            <p:fltVal val="0"/>
                                          </p:val>
                                        </p:tav>
                                        <p:tav tm="100000">
                                          <p:val>
                                            <p:strVal val="#ppt_h"/>
                                          </p:val>
                                        </p:tav>
                                      </p:tavLst>
                                    </p:anim>
                                    <p:animEffect transition="in" filter="fade">
                                      <p:cBhvr>
                                        <p:cTn id="196" dur="500"/>
                                        <p:tgtEl>
                                          <p:spTgt spid="281"/>
                                        </p:tgtEl>
                                      </p:cBhvr>
                                    </p:animEffect>
                                  </p:childTnLst>
                                </p:cTn>
                              </p:par>
                              <p:par>
                                <p:cTn id="197" presetID="42" presetClass="path" presetSubtype="0" accel="50000" decel="50000" fill="hold" nodeType="withEffect">
                                  <p:stCondLst>
                                    <p:cond delay="0"/>
                                  </p:stCondLst>
                                  <p:childTnLst>
                                    <p:animMotion origin="layout" path="M 3.33333E-6 2.96296E-6 L 0.12882 0.00247 " pathEditMode="relative" rAng="0" ptsTypes="AA">
                                      <p:cBhvr>
                                        <p:cTn id="198" dur="1000" fill="hold"/>
                                        <p:tgtEl>
                                          <p:spTgt spid="281"/>
                                        </p:tgtEl>
                                        <p:attrNameLst>
                                          <p:attrName>ppt_x</p:attrName>
                                          <p:attrName>ppt_y</p:attrName>
                                        </p:attrNameLst>
                                      </p:cBhvr>
                                      <p:rCtr x="6441" y="123"/>
                                    </p:animMotion>
                                  </p:childTnLst>
                                </p:cTn>
                              </p:par>
                              <p:par>
                                <p:cTn id="199" presetID="53" presetClass="exit" presetSubtype="32" fill="hold" nodeType="withEffect">
                                  <p:stCondLst>
                                    <p:cond delay="1000"/>
                                  </p:stCondLst>
                                  <p:childTnLst>
                                    <p:anim calcmode="lin" valueType="num">
                                      <p:cBhvr>
                                        <p:cTn id="200" dur="500"/>
                                        <p:tgtEl>
                                          <p:spTgt spid="281"/>
                                        </p:tgtEl>
                                        <p:attrNameLst>
                                          <p:attrName>ppt_w</p:attrName>
                                        </p:attrNameLst>
                                      </p:cBhvr>
                                      <p:tavLst>
                                        <p:tav tm="0">
                                          <p:val>
                                            <p:strVal val="ppt_w"/>
                                          </p:val>
                                        </p:tav>
                                        <p:tav tm="100000">
                                          <p:val>
                                            <p:fltVal val="0"/>
                                          </p:val>
                                        </p:tav>
                                      </p:tavLst>
                                    </p:anim>
                                    <p:anim calcmode="lin" valueType="num">
                                      <p:cBhvr>
                                        <p:cTn id="201" dur="500"/>
                                        <p:tgtEl>
                                          <p:spTgt spid="281"/>
                                        </p:tgtEl>
                                        <p:attrNameLst>
                                          <p:attrName>ppt_h</p:attrName>
                                        </p:attrNameLst>
                                      </p:cBhvr>
                                      <p:tavLst>
                                        <p:tav tm="0">
                                          <p:val>
                                            <p:strVal val="ppt_h"/>
                                          </p:val>
                                        </p:tav>
                                        <p:tav tm="100000">
                                          <p:val>
                                            <p:fltVal val="0"/>
                                          </p:val>
                                        </p:tav>
                                      </p:tavLst>
                                    </p:anim>
                                    <p:animEffect transition="out" filter="fade">
                                      <p:cBhvr>
                                        <p:cTn id="202" dur="500"/>
                                        <p:tgtEl>
                                          <p:spTgt spid="281"/>
                                        </p:tgtEl>
                                      </p:cBhvr>
                                    </p:animEffect>
                                    <p:set>
                                      <p:cBhvr>
                                        <p:cTn id="203" dur="1" fill="hold">
                                          <p:stCondLst>
                                            <p:cond delay="499"/>
                                          </p:stCondLst>
                                        </p:cTn>
                                        <p:tgtEl>
                                          <p:spTgt spid="281"/>
                                        </p:tgtEl>
                                        <p:attrNameLst>
                                          <p:attrName>style.visibility</p:attrName>
                                        </p:attrNameLst>
                                      </p:cBhvr>
                                      <p:to>
                                        <p:strVal val="hidden"/>
                                      </p:to>
                                    </p:set>
                                  </p:childTnLst>
                                </p:cTn>
                              </p:par>
                              <p:par>
                                <p:cTn id="204" presetID="53" presetClass="entr" presetSubtype="16" fill="hold" nodeType="withEffect">
                                  <p:stCondLst>
                                    <p:cond delay="150"/>
                                  </p:stCondLst>
                                  <p:childTnLst>
                                    <p:set>
                                      <p:cBhvr>
                                        <p:cTn id="205" dur="1" fill="hold">
                                          <p:stCondLst>
                                            <p:cond delay="0"/>
                                          </p:stCondLst>
                                        </p:cTn>
                                        <p:tgtEl>
                                          <p:spTgt spid="284"/>
                                        </p:tgtEl>
                                        <p:attrNameLst>
                                          <p:attrName>style.visibility</p:attrName>
                                        </p:attrNameLst>
                                      </p:cBhvr>
                                      <p:to>
                                        <p:strVal val="visible"/>
                                      </p:to>
                                    </p:set>
                                    <p:anim calcmode="lin" valueType="num">
                                      <p:cBhvr>
                                        <p:cTn id="206" dur="500" fill="hold"/>
                                        <p:tgtEl>
                                          <p:spTgt spid="284"/>
                                        </p:tgtEl>
                                        <p:attrNameLst>
                                          <p:attrName>ppt_w</p:attrName>
                                        </p:attrNameLst>
                                      </p:cBhvr>
                                      <p:tavLst>
                                        <p:tav tm="0">
                                          <p:val>
                                            <p:fltVal val="0"/>
                                          </p:val>
                                        </p:tav>
                                        <p:tav tm="100000">
                                          <p:val>
                                            <p:strVal val="#ppt_w"/>
                                          </p:val>
                                        </p:tav>
                                      </p:tavLst>
                                    </p:anim>
                                    <p:anim calcmode="lin" valueType="num">
                                      <p:cBhvr>
                                        <p:cTn id="207" dur="500" fill="hold"/>
                                        <p:tgtEl>
                                          <p:spTgt spid="284"/>
                                        </p:tgtEl>
                                        <p:attrNameLst>
                                          <p:attrName>ppt_h</p:attrName>
                                        </p:attrNameLst>
                                      </p:cBhvr>
                                      <p:tavLst>
                                        <p:tav tm="0">
                                          <p:val>
                                            <p:fltVal val="0"/>
                                          </p:val>
                                        </p:tav>
                                        <p:tav tm="100000">
                                          <p:val>
                                            <p:strVal val="#ppt_h"/>
                                          </p:val>
                                        </p:tav>
                                      </p:tavLst>
                                    </p:anim>
                                    <p:animEffect transition="in" filter="fade">
                                      <p:cBhvr>
                                        <p:cTn id="208" dur="500"/>
                                        <p:tgtEl>
                                          <p:spTgt spid="284"/>
                                        </p:tgtEl>
                                      </p:cBhvr>
                                    </p:animEffect>
                                  </p:childTnLst>
                                </p:cTn>
                              </p:par>
                              <p:par>
                                <p:cTn id="209" presetID="42" presetClass="path" presetSubtype="0" accel="50000" decel="50000" fill="hold" nodeType="withEffect">
                                  <p:stCondLst>
                                    <p:cond delay="150"/>
                                  </p:stCondLst>
                                  <p:childTnLst>
                                    <p:animMotion origin="layout" path="M -4.72222E-6 1.60494E-6 L 0.12032 0.00216 " pathEditMode="relative" rAng="0" ptsTypes="AA">
                                      <p:cBhvr>
                                        <p:cTn id="210" dur="1000" fill="hold"/>
                                        <p:tgtEl>
                                          <p:spTgt spid="284"/>
                                        </p:tgtEl>
                                        <p:attrNameLst>
                                          <p:attrName>ppt_x</p:attrName>
                                          <p:attrName>ppt_y</p:attrName>
                                        </p:attrNameLst>
                                      </p:cBhvr>
                                      <p:rCtr x="6007" y="93"/>
                                    </p:animMotion>
                                  </p:childTnLst>
                                </p:cTn>
                              </p:par>
                              <p:par>
                                <p:cTn id="211" presetID="53" presetClass="exit" presetSubtype="32" fill="hold" nodeType="withEffect">
                                  <p:stCondLst>
                                    <p:cond delay="1150"/>
                                  </p:stCondLst>
                                  <p:childTnLst>
                                    <p:anim calcmode="lin" valueType="num">
                                      <p:cBhvr>
                                        <p:cTn id="212" dur="500"/>
                                        <p:tgtEl>
                                          <p:spTgt spid="284"/>
                                        </p:tgtEl>
                                        <p:attrNameLst>
                                          <p:attrName>ppt_w</p:attrName>
                                        </p:attrNameLst>
                                      </p:cBhvr>
                                      <p:tavLst>
                                        <p:tav tm="0">
                                          <p:val>
                                            <p:strVal val="ppt_w"/>
                                          </p:val>
                                        </p:tav>
                                        <p:tav tm="100000">
                                          <p:val>
                                            <p:fltVal val="0"/>
                                          </p:val>
                                        </p:tav>
                                      </p:tavLst>
                                    </p:anim>
                                    <p:anim calcmode="lin" valueType="num">
                                      <p:cBhvr>
                                        <p:cTn id="213" dur="500"/>
                                        <p:tgtEl>
                                          <p:spTgt spid="284"/>
                                        </p:tgtEl>
                                        <p:attrNameLst>
                                          <p:attrName>ppt_h</p:attrName>
                                        </p:attrNameLst>
                                      </p:cBhvr>
                                      <p:tavLst>
                                        <p:tav tm="0">
                                          <p:val>
                                            <p:strVal val="ppt_h"/>
                                          </p:val>
                                        </p:tav>
                                        <p:tav tm="100000">
                                          <p:val>
                                            <p:fltVal val="0"/>
                                          </p:val>
                                        </p:tav>
                                      </p:tavLst>
                                    </p:anim>
                                    <p:animEffect transition="out" filter="fade">
                                      <p:cBhvr>
                                        <p:cTn id="214" dur="500"/>
                                        <p:tgtEl>
                                          <p:spTgt spid="284"/>
                                        </p:tgtEl>
                                      </p:cBhvr>
                                    </p:animEffect>
                                    <p:set>
                                      <p:cBhvr>
                                        <p:cTn id="215" dur="1" fill="hold">
                                          <p:stCondLst>
                                            <p:cond delay="499"/>
                                          </p:stCondLst>
                                        </p:cTn>
                                        <p:tgtEl>
                                          <p:spTgt spid="284"/>
                                        </p:tgtEl>
                                        <p:attrNameLst>
                                          <p:attrName>style.visibility</p:attrName>
                                        </p:attrNameLst>
                                      </p:cBhvr>
                                      <p:to>
                                        <p:strVal val="hidden"/>
                                      </p:to>
                                    </p:set>
                                  </p:childTnLst>
                                </p:cTn>
                              </p:par>
                              <p:par>
                                <p:cTn id="216" presetID="1" presetClass="entr" presetSubtype="0" fill="hold" nodeType="withEffect">
                                  <p:stCondLst>
                                    <p:cond delay="300"/>
                                  </p:stCondLst>
                                  <p:childTnLst>
                                    <p:set>
                                      <p:cBhvr>
                                        <p:cTn id="217" dur="1" fill="hold">
                                          <p:stCondLst>
                                            <p:cond delay="0"/>
                                          </p:stCondLst>
                                        </p:cTn>
                                        <p:tgtEl>
                                          <p:spTgt spid="278"/>
                                        </p:tgtEl>
                                        <p:attrNameLst>
                                          <p:attrName>style.visibility</p:attrName>
                                        </p:attrNameLst>
                                      </p:cBhvr>
                                      <p:to>
                                        <p:strVal val="visible"/>
                                      </p:to>
                                    </p:set>
                                  </p:childTnLst>
                                </p:cTn>
                              </p:par>
                              <p:par>
                                <p:cTn id="218" presetID="42" presetClass="path" presetSubtype="0" accel="50000" decel="50000" fill="hold" nodeType="withEffect">
                                  <p:stCondLst>
                                    <p:cond delay="300"/>
                                  </p:stCondLst>
                                  <p:childTnLst>
                                    <p:animMotion origin="layout" path="M 1.11111E-6 -0.00092 L 0.14444 0.00278 " pathEditMode="relative" rAng="0" ptsTypes="AA">
                                      <p:cBhvr>
                                        <p:cTn id="219" dur="1000" fill="hold"/>
                                        <p:tgtEl>
                                          <p:spTgt spid="278"/>
                                        </p:tgtEl>
                                        <p:attrNameLst>
                                          <p:attrName>ppt_x</p:attrName>
                                          <p:attrName>ppt_y</p:attrName>
                                        </p:attrNameLst>
                                      </p:cBhvr>
                                      <p:rCtr x="7222" y="185"/>
                                    </p:animMotion>
                                  </p:childTnLst>
                                </p:cTn>
                              </p:par>
                              <p:par>
                                <p:cTn id="220" presetID="53" presetClass="exit" presetSubtype="32" fill="hold" nodeType="withEffect">
                                  <p:stCondLst>
                                    <p:cond delay="1300"/>
                                  </p:stCondLst>
                                  <p:childTnLst>
                                    <p:anim calcmode="lin" valueType="num">
                                      <p:cBhvr>
                                        <p:cTn id="221" dur="500"/>
                                        <p:tgtEl>
                                          <p:spTgt spid="278"/>
                                        </p:tgtEl>
                                        <p:attrNameLst>
                                          <p:attrName>ppt_w</p:attrName>
                                        </p:attrNameLst>
                                      </p:cBhvr>
                                      <p:tavLst>
                                        <p:tav tm="0">
                                          <p:val>
                                            <p:strVal val="ppt_w"/>
                                          </p:val>
                                        </p:tav>
                                        <p:tav tm="100000">
                                          <p:val>
                                            <p:fltVal val="0"/>
                                          </p:val>
                                        </p:tav>
                                      </p:tavLst>
                                    </p:anim>
                                    <p:anim calcmode="lin" valueType="num">
                                      <p:cBhvr>
                                        <p:cTn id="222" dur="500"/>
                                        <p:tgtEl>
                                          <p:spTgt spid="278"/>
                                        </p:tgtEl>
                                        <p:attrNameLst>
                                          <p:attrName>ppt_h</p:attrName>
                                        </p:attrNameLst>
                                      </p:cBhvr>
                                      <p:tavLst>
                                        <p:tav tm="0">
                                          <p:val>
                                            <p:strVal val="ppt_h"/>
                                          </p:val>
                                        </p:tav>
                                        <p:tav tm="100000">
                                          <p:val>
                                            <p:fltVal val="0"/>
                                          </p:val>
                                        </p:tav>
                                      </p:tavLst>
                                    </p:anim>
                                    <p:animEffect transition="out" filter="fade">
                                      <p:cBhvr>
                                        <p:cTn id="223" dur="500"/>
                                        <p:tgtEl>
                                          <p:spTgt spid="278"/>
                                        </p:tgtEl>
                                      </p:cBhvr>
                                    </p:animEffect>
                                    <p:set>
                                      <p:cBhvr>
                                        <p:cTn id="224" dur="1" fill="hold">
                                          <p:stCondLst>
                                            <p:cond delay="499"/>
                                          </p:stCondLst>
                                        </p:cTn>
                                        <p:tgtEl>
                                          <p:spTgt spid="278"/>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53" presetClass="entr" presetSubtype="16" fill="hold" nodeType="clickEffect">
                                  <p:stCondLst>
                                    <p:cond delay="0"/>
                                  </p:stCondLst>
                                  <p:childTnLst>
                                    <p:set>
                                      <p:cBhvr>
                                        <p:cTn id="228" dur="1" fill="hold">
                                          <p:stCondLst>
                                            <p:cond delay="0"/>
                                          </p:stCondLst>
                                        </p:cTn>
                                        <p:tgtEl>
                                          <p:spTgt spid="288"/>
                                        </p:tgtEl>
                                        <p:attrNameLst>
                                          <p:attrName>style.visibility</p:attrName>
                                        </p:attrNameLst>
                                      </p:cBhvr>
                                      <p:to>
                                        <p:strVal val="visible"/>
                                      </p:to>
                                    </p:set>
                                    <p:anim calcmode="lin" valueType="num">
                                      <p:cBhvr>
                                        <p:cTn id="229" dur="500" fill="hold"/>
                                        <p:tgtEl>
                                          <p:spTgt spid="288"/>
                                        </p:tgtEl>
                                        <p:attrNameLst>
                                          <p:attrName>ppt_w</p:attrName>
                                        </p:attrNameLst>
                                      </p:cBhvr>
                                      <p:tavLst>
                                        <p:tav tm="0">
                                          <p:val>
                                            <p:fltVal val="0"/>
                                          </p:val>
                                        </p:tav>
                                        <p:tav tm="100000">
                                          <p:val>
                                            <p:strVal val="#ppt_w"/>
                                          </p:val>
                                        </p:tav>
                                      </p:tavLst>
                                    </p:anim>
                                    <p:anim calcmode="lin" valueType="num">
                                      <p:cBhvr>
                                        <p:cTn id="230" dur="500" fill="hold"/>
                                        <p:tgtEl>
                                          <p:spTgt spid="288"/>
                                        </p:tgtEl>
                                        <p:attrNameLst>
                                          <p:attrName>ppt_h</p:attrName>
                                        </p:attrNameLst>
                                      </p:cBhvr>
                                      <p:tavLst>
                                        <p:tav tm="0">
                                          <p:val>
                                            <p:fltVal val="0"/>
                                          </p:val>
                                        </p:tav>
                                        <p:tav tm="100000">
                                          <p:val>
                                            <p:strVal val="#ppt_h"/>
                                          </p:val>
                                        </p:tav>
                                      </p:tavLst>
                                    </p:anim>
                                    <p:animEffect transition="in" filter="fade">
                                      <p:cBhvr>
                                        <p:cTn id="231" dur="500"/>
                                        <p:tgtEl>
                                          <p:spTgt spid="288"/>
                                        </p:tgtEl>
                                      </p:cBhvr>
                                    </p:animEffect>
                                  </p:childTnLst>
                                </p:cTn>
                              </p:par>
                              <p:par>
                                <p:cTn id="232" presetID="53" presetClass="entr" presetSubtype="16" fill="hold" nodeType="withEffect">
                                  <p:stCondLst>
                                    <p:cond delay="0"/>
                                  </p:stCondLst>
                                  <p:childTnLst>
                                    <p:set>
                                      <p:cBhvr>
                                        <p:cTn id="233" dur="1" fill="hold">
                                          <p:stCondLst>
                                            <p:cond delay="0"/>
                                          </p:stCondLst>
                                        </p:cTn>
                                        <p:tgtEl>
                                          <p:spTgt spid="295"/>
                                        </p:tgtEl>
                                        <p:attrNameLst>
                                          <p:attrName>style.visibility</p:attrName>
                                        </p:attrNameLst>
                                      </p:cBhvr>
                                      <p:to>
                                        <p:strVal val="visible"/>
                                      </p:to>
                                    </p:set>
                                    <p:anim calcmode="lin" valueType="num">
                                      <p:cBhvr>
                                        <p:cTn id="234" dur="500" fill="hold"/>
                                        <p:tgtEl>
                                          <p:spTgt spid="295"/>
                                        </p:tgtEl>
                                        <p:attrNameLst>
                                          <p:attrName>ppt_w</p:attrName>
                                        </p:attrNameLst>
                                      </p:cBhvr>
                                      <p:tavLst>
                                        <p:tav tm="0">
                                          <p:val>
                                            <p:fltVal val="0"/>
                                          </p:val>
                                        </p:tav>
                                        <p:tav tm="100000">
                                          <p:val>
                                            <p:strVal val="#ppt_w"/>
                                          </p:val>
                                        </p:tav>
                                      </p:tavLst>
                                    </p:anim>
                                    <p:anim calcmode="lin" valueType="num">
                                      <p:cBhvr>
                                        <p:cTn id="235" dur="500" fill="hold"/>
                                        <p:tgtEl>
                                          <p:spTgt spid="295"/>
                                        </p:tgtEl>
                                        <p:attrNameLst>
                                          <p:attrName>ppt_h</p:attrName>
                                        </p:attrNameLst>
                                      </p:cBhvr>
                                      <p:tavLst>
                                        <p:tav tm="0">
                                          <p:val>
                                            <p:fltVal val="0"/>
                                          </p:val>
                                        </p:tav>
                                        <p:tav tm="100000">
                                          <p:val>
                                            <p:strVal val="#ppt_h"/>
                                          </p:val>
                                        </p:tav>
                                      </p:tavLst>
                                    </p:anim>
                                    <p:animEffect transition="in" filter="fade">
                                      <p:cBhvr>
                                        <p:cTn id="236" dur="500"/>
                                        <p:tgtEl>
                                          <p:spTgt spid="295"/>
                                        </p:tgtEl>
                                      </p:cBhvr>
                                    </p:animEffect>
                                  </p:childTnLst>
                                </p:cTn>
                              </p:par>
                              <p:par>
                                <p:cTn id="237" presetID="42" presetClass="path" presetSubtype="0" accel="50000" decel="50000" fill="hold" nodeType="withEffect">
                                  <p:stCondLst>
                                    <p:cond delay="0"/>
                                  </p:stCondLst>
                                  <p:childTnLst>
                                    <p:animMotion origin="layout" path="M -3.05556E-6 2.46914E-7 L 0.12882 0.00247 " pathEditMode="relative" rAng="0" ptsTypes="AA">
                                      <p:cBhvr>
                                        <p:cTn id="238" dur="1000" fill="hold"/>
                                        <p:tgtEl>
                                          <p:spTgt spid="295"/>
                                        </p:tgtEl>
                                        <p:attrNameLst>
                                          <p:attrName>ppt_x</p:attrName>
                                          <p:attrName>ppt_y</p:attrName>
                                        </p:attrNameLst>
                                      </p:cBhvr>
                                      <p:rCtr x="6441" y="123"/>
                                    </p:animMotion>
                                  </p:childTnLst>
                                </p:cTn>
                              </p:par>
                              <p:par>
                                <p:cTn id="239" presetID="53" presetClass="exit" presetSubtype="32" fill="hold" nodeType="withEffect">
                                  <p:stCondLst>
                                    <p:cond delay="1000"/>
                                  </p:stCondLst>
                                  <p:childTnLst>
                                    <p:anim calcmode="lin" valueType="num">
                                      <p:cBhvr>
                                        <p:cTn id="240" dur="500"/>
                                        <p:tgtEl>
                                          <p:spTgt spid="295"/>
                                        </p:tgtEl>
                                        <p:attrNameLst>
                                          <p:attrName>ppt_w</p:attrName>
                                        </p:attrNameLst>
                                      </p:cBhvr>
                                      <p:tavLst>
                                        <p:tav tm="0">
                                          <p:val>
                                            <p:strVal val="ppt_w"/>
                                          </p:val>
                                        </p:tav>
                                        <p:tav tm="100000">
                                          <p:val>
                                            <p:fltVal val="0"/>
                                          </p:val>
                                        </p:tav>
                                      </p:tavLst>
                                    </p:anim>
                                    <p:anim calcmode="lin" valueType="num">
                                      <p:cBhvr>
                                        <p:cTn id="241" dur="500"/>
                                        <p:tgtEl>
                                          <p:spTgt spid="295"/>
                                        </p:tgtEl>
                                        <p:attrNameLst>
                                          <p:attrName>ppt_h</p:attrName>
                                        </p:attrNameLst>
                                      </p:cBhvr>
                                      <p:tavLst>
                                        <p:tav tm="0">
                                          <p:val>
                                            <p:strVal val="ppt_h"/>
                                          </p:val>
                                        </p:tav>
                                        <p:tav tm="100000">
                                          <p:val>
                                            <p:fltVal val="0"/>
                                          </p:val>
                                        </p:tav>
                                      </p:tavLst>
                                    </p:anim>
                                    <p:animEffect transition="out" filter="fade">
                                      <p:cBhvr>
                                        <p:cTn id="242" dur="500"/>
                                        <p:tgtEl>
                                          <p:spTgt spid="295"/>
                                        </p:tgtEl>
                                      </p:cBhvr>
                                    </p:animEffect>
                                    <p:set>
                                      <p:cBhvr>
                                        <p:cTn id="243" dur="1" fill="hold">
                                          <p:stCondLst>
                                            <p:cond delay="499"/>
                                          </p:stCondLst>
                                        </p:cTn>
                                        <p:tgtEl>
                                          <p:spTgt spid="295"/>
                                        </p:tgtEl>
                                        <p:attrNameLst>
                                          <p:attrName>style.visibility</p:attrName>
                                        </p:attrNameLst>
                                      </p:cBhvr>
                                      <p:to>
                                        <p:strVal val="hidden"/>
                                      </p:to>
                                    </p:set>
                                  </p:childTnLst>
                                </p:cTn>
                              </p:par>
                              <p:par>
                                <p:cTn id="244" presetID="53" presetClass="entr" presetSubtype="16" fill="hold" nodeType="withEffect">
                                  <p:stCondLst>
                                    <p:cond delay="150"/>
                                  </p:stCondLst>
                                  <p:childTnLst>
                                    <p:set>
                                      <p:cBhvr>
                                        <p:cTn id="245" dur="1" fill="hold">
                                          <p:stCondLst>
                                            <p:cond delay="0"/>
                                          </p:stCondLst>
                                        </p:cTn>
                                        <p:tgtEl>
                                          <p:spTgt spid="298"/>
                                        </p:tgtEl>
                                        <p:attrNameLst>
                                          <p:attrName>style.visibility</p:attrName>
                                        </p:attrNameLst>
                                      </p:cBhvr>
                                      <p:to>
                                        <p:strVal val="visible"/>
                                      </p:to>
                                    </p:set>
                                    <p:anim calcmode="lin" valueType="num">
                                      <p:cBhvr>
                                        <p:cTn id="246" dur="500" fill="hold"/>
                                        <p:tgtEl>
                                          <p:spTgt spid="298"/>
                                        </p:tgtEl>
                                        <p:attrNameLst>
                                          <p:attrName>ppt_w</p:attrName>
                                        </p:attrNameLst>
                                      </p:cBhvr>
                                      <p:tavLst>
                                        <p:tav tm="0">
                                          <p:val>
                                            <p:fltVal val="0"/>
                                          </p:val>
                                        </p:tav>
                                        <p:tav tm="100000">
                                          <p:val>
                                            <p:strVal val="#ppt_w"/>
                                          </p:val>
                                        </p:tav>
                                      </p:tavLst>
                                    </p:anim>
                                    <p:anim calcmode="lin" valueType="num">
                                      <p:cBhvr>
                                        <p:cTn id="247" dur="500" fill="hold"/>
                                        <p:tgtEl>
                                          <p:spTgt spid="298"/>
                                        </p:tgtEl>
                                        <p:attrNameLst>
                                          <p:attrName>ppt_h</p:attrName>
                                        </p:attrNameLst>
                                      </p:cBhvr>
                                      <p:tavLst>
                                        <p:tav tm="0">
                                          <p:val>
                                            <p:fltVal val="0"/>
                                          </p:val>
                                        </p:tav>
                                        <p:tav tm="100000">
                                          <p:val>
                                            <p:strVal val="#ppt_h"/>
                                          </p:val>
                                        </p:tav>
                                      </p:tavLst>
                                    </p:anim>
                                    <p:animEffect transition="in" filter="fade">
                                      <p:cBhvr>
                                        <p:cTn id="248" dur="500"/>
                                        <p:tgtEl>
                                          <p:spTgt spid="298"/>
                                        </p:tgtEl>
                                      </p:cBhvr>
                                    </p:animEffect>
                                  </p:childTnLst>
                                </p:cTn>
                              </p:par>
                              <p:par>
                                <p:cTn id="249" presetID="42" presetClass="path" presetSubtype="0" accel="50000" decel="50000" fill="hold" nodeType="withEffect">
                                  <p:stCondLst>
                                    <p:cond delay="150"/>
                                  </p:stCondLst>
                                  <p:childTnLst>
                                    <p:animMotion origin="layout" path="M -4.72222E-6 1.60494E-6 L 0.12032 0.00216 " pathEditMode="relative" rAng="0" ptsTypes="AA">
                                      <p:cBhvr>
                                        <p:cTn id="250" dur="1000" fill="hold"/>
                                        <p:tgtEl>
                                          <p:spTgt spid="298"/>
                                        </p:tgtEl>
                                        <p:attrNameLst>
                                          <p:attrName>ppt_x</p:attrName>
                                          <p:attrName>ppt_y</p:attrName>
                                        </p:attrNameLst>
                                      </p:cBhvr>
                                      <p:rCtr x="6007" y="93"/>
                                    </p:animMotion>
                                  </p:childTnLst>
                                </p:cTn>
                              </p:par>
                              <p:par>
                                <p:cTn id="251" presetID="53" presetClass="exit" presetSubtype="32" fill="hold" nodeType="withEffect">
                                  <p:stCondLst>
                                    <p:cond delay="1150"/>
                                  </p:stCondLst>
                                  <p:childTnLst>
                                    <p:anim calcmode="lin" valueType="num">
                                      <p:cBhvr>
                                        <p:cTn id="252" dur="500"/>
                                        <p:tgtEl>
                                          <p:spTgt spid="298"/>
                                        </p:tgtEl>
                                        <p:attrNameLst>
                                          <p:attrName>ppt_w</p:attrName>
                                        </p:attrNameLst>
                                      </p:cBhvr>
                                      <p:tavLst>
                                        <p:tav tm="0">
                                          <p:val>
                                            <p:strVal val="ppt_w"/>
                                          </p:val>
                                        </p:tav>
                                        <p:tav tm="100000">
                                          <p:val>
                                            <p:fltVal val="0"/>
                                          </p:val>
                                        </p:tav>
                                      </p:tavLst>
                                    </p:anim>
                                    <p:anim calcmode="lin" valueType="num">
                                      <p:cBhvr>
                                        <p:cTn id="253" dur="500"/>
                                        <p:tgtEl>
                                          <p:spTgt spid="298"/>
                                        </p:tgtEl>
                                        <p:attrNameLst>
                                          <p:attrName>ppt_h</p:attrName>
                                        </p:attrNameLst>
                                      </p:cBhvr>
                                      <p:tavLst>
                                        <p:tav tm="0">
                                          <p:val>
                                            <p:strVal val="ppt_h"/>
                                          </p:val>
                                        </p:tav>
                                        <p:tav tm="100000">
                                          <p:val>
                                            <p:fltVal val="0"/>
                                          </p:val>
                                        </p:tav>
                                      </p:tavLst>
                                    </p:anim>
                                    <p:animEffect transition="out" filter="fade">
                                      <p:cBhvr>
                                        <p:cTn id="254" dur="500"/>
                                        <p:tgtEl>
                                          <p:spTgt spid="298"/>
                                        </p:tgtEl>
                                      </p:cBhvr>
                                    </p:animEffect>
                                    <p:set>
                                      <p:cBhvr>
                                        <p:cTn id="255" dur="1" fill="hold">
                                          <p:stCondLst>
                                            <p:cond delay="499"/>
                                          </p:stCondLst>
                                        </p:cTn>
                                        <p:tgtEl>
                                          <p:spTgt spid="298"/>
                                        </p:tgtEl>
                                        <p:attrNameLst>
                                          <p:attrName>style.visibility</p:attrName>
                                        </p:attrNameLst>
                                      </p:cBhvr>
                                      <p:to>
                                        <p:strVal val="hidden"/>
                                      </p:to>
                                    </p:set>
                                  </p:childTnLst>
                                </p:cTn>
                              </p:par>
                              <p:par>
                                <p:cTn id="256" presetID="1" presetClass="entr" presetSubtype="0" fill="hold" nodeType="withEffect">
                                  <p:stCondLst>
                                    <p:cond delay="300"/>
                                  </p:stCondLst>
                                  <p:childTnLst>
                                    <p:set>
                                      <p:cBhvr>
                                        <p:cTn id="257" dur="1" fill="hold">
                                          <p:stCondLst>
                                            <p:cond delay="0"/>
                                          </p:stCondLst>
                                        </p:cTn>
                                        <p:tgtEl>
                                          <p:spTgt spid="301"/>
                                        </p:tgtEl>
                                        <p:attrNameLst>
                                          <p:attrName>style.visibility</p:attrName>
                                        </p:attrNameLst>
                                      </p:cBhvr>
                                      <p:to>
                                        <p:strVal val="visible"/>
                                      </p:to>
                                    </p:set>
                                  </p:childTnLst>
                                </p:cTn>
                              </p:par>
                              <p:par>
                                <p:cTn id="258" presetID="42" presetClass="path" presetSubtype="0" accel="50000" decel="50000" fill="hold" nodeType="withEffect">
                                  <p:stCondLst>
                                    <p:cond delay="300"/>
                                  </p:stCondLst>
                                  <p:childTnLst>
                                    <p:animMotion origin="layout" path="M 1.11111E-6 -0.00092 L 0.14444 0.00278 " pathEditMode="relative" rAng="0" ptsTypes="AA">
                                      <p:cBhvr>
                                        <p:cTn id="259" dur="1000" fill="hold"/>
                                        <p:tgtEl>
                                          <p:spTgt spid="301"/>
                                        </p:tgtEl>
                                        <p:attrNameLst>
                                          <p:attrName>ppt_x</p:attrName>
                                          <p:attrName>ppt_y</p:attrName>
                                        </p:attrNameLst>
                                      </p:cBhvr>
                                      <p:rCtr x="7222" y="185"/>
                                    </p:animMotion>
                                  </p:childTnLst>
                                </p:cTn>
                              </p:par>
                              <p:par>
                                <p:cTn id="260" presetID="53" presetClass="exit" presetSubtype="32" fill="hold" nodeType="withEffect">
                                  <p:stCondLst>
                                    <p:cond delay="1300"/>
                                  </p:stCondLst>
                                  <p:childTnLst>
                                    <p:anim calcmode="lin" valueType="num">
                                      <p:cBhvr>
                                        <p:cTn id="261" dur="500"/>
                                        <p:tgtEl>
                                          <p:spTgt spid="301"/>
                                        </p:tgtEl>
                                        <p:attrNameLst>
                                          <p:attrName>ppt_w</p:attrName>
                                        </p:attrNameLst>
                                      </p:cBhvr>
                                      <p:tavLst>
                                        <p:tav tm="0">
                                          <p:val>
                                            <p:strVal val="ppt_w"/>
                                          </p:val>
                                        </p:tav>
                                        <p:tav tm="100000">
                                          <p:val>
                                            <p:fltVal val="0"/>
                                          </p:val>
                                        </p:tav>
                                      </p:tavLst>
                                    </p:anim>
                                    <p:anim calcmode="lin" valueType="num">
                                      <p:cBhvr>
                                        <p:cTn id="262" dur="500"/>
                                        <p:tgtEl>
                                          <p:spTgt spid="301"/>
                                        </p:tgtEl>
                                        <p:attrNameLst>
                                          <p:attrName>ppt_h</p:attrName>
                                        </p:attrNameLst>
                                      </p:cBhvr>
                                      <p:tavLst>
                                        <p:tav tm="0">
                                          <p:val>
                                            <p:strVal val="ppt_h"/>
                                          </p:val>
                                        </p:tav>
                                        <p:tav tm="100000">
                                          <p:val>
                                            <p:fltVal val="0"/>
                                          </p:val>
                                        </p:tav>
                                      </p:tavLst>
                                    </p:anim>
                                    <p:animEffect transition="out" filter="fade">
                                      <p:cBhvr>
                                        <p:cTn id="263" dur="500"/>
                                        <p:tgtEl>
                                          <p:spTgt spid="301"/>
                                        </p:tgtEl>
                                      </p:cBhvr>
                                    </p:animEffect>
                                    <p:set>
                                      <p:cBhvr>
                                        <p:cTn id="264" dur="1" fill="hold">
                                          <p:stCondLst>
                                            <p:cond delay="499"/>
                                          </p:stCondLst>
                                        </p:cTn>
                                        <p:tgtEl>
                                          <p:spTgt spid="301"/>
                                        </p:tgtEl>
                                        <p:attrNameLst>
                                          <p:attrName>style.visibility</p:attrName>
                                        </p:attrNameLst>
                                      </p:cBhvr>
                                      <p:to>
                                        <p:strVal val="hidden"/>
                                      </p:to>
                                    </p:set>
                                  </p:childTnLst>
                                </p:cTn>
                              </p:par>
                              <p:par>
                                <p:cTn id="265" presetID="1" presetClass="entr" presetSubtype="0" fill="hold" nodeType="withEffect">
                                  <p:stCondLst>
                                    <p:cond delay="500"/>
                                  </p:stCondLst>
                                  <p:childTnLst>
                                    <p:set>
                                      <p:cBhvr>
                                        <p:cTn id="266" dur="1" fill="hold">
                                          <p:stCondLst>
                                            <p:cond delay="0"/>
                                          </p:stCondLst>
                                        </p:cTn>
                                        <p:tgtEl>
                                          <p:spTgt spid="292"/>
                                        </p:tgtEl>
                                        <p:attrNameLst>
                                          <p:attrName>style.visibility</p:attrName>
                                        </p:attrNameLst>
                                      </p:cBhvr>
                                      <p:to>
                                        <p:strVal val="visible"/>
                                      </p:to>
                                    </p:set>
                                  </p:childTnLst>
                                </p:cTn>
                              </p:par>
                              <p:par>
                                <p:cTn id="267" presetID="50" presetClass="path" presetSubtype="0" accel="50000" decel="50000" fill="hold" nodeType="withEffect">
                                  <p:stCondLst>
                                    <p:cond delay="500"/>
                                  </p:stCondLst>
                                  <p:childTnLst>
                                    <p:animMotion origin="layout" path="M 2.22222E-6 0.00093 C -0.10834 0.00093 -0.21719 -0.00062 -0.32535 -0.00185 C -0.43334 -0.00309 -0.64861 0.04784 -0.64861 -0.00586 L -0.64861 -0.26451 " pathEditMode="relative" rAng="0" ptsTypes="AAAA">
                                      <p:cBhvr>
                                        <p:cTn id="268" dur="2000" fill="hold"/>
                                        <p:tgtEl>
                                          <p:spTgt spid="292"/>
                                        </p:tgtEl>
                                        <p:attrNameLst>
                                          <p:attrName>ppt_x</p:attrName>
                                          <p:attrName>ppt_y</p:attrName>
                                        </p:attrNameLst>
                                      </p:cBhvr>
                                      <p:rCtr x="-32431" y="-12377"/>
                                    </p:animMotion>
                                  </p:childTnLst>
                                </p:cTn>
                              </p:par>
                              <p:par>
                                <p:cTn id="269" presetID="53" presetClass="exit" presetSubtype="32" fill="hold" nodeType="withEffect">
                                  <p:stCondLst>
                                    <p:cond delay="2500"/>
                                  </p:stCondLst>
                                  <p:childTnLst>
                                    <p:anim calcmode="lin" valueType="num">
                                      <p:cBhvr>
                                        <p:cTn id="270" dur="500"/>
                                        <p:tgtEl>
                                          <p:spTgt spid="292"/>
                                        </p:tgtEl>
                                        <p:attrNameLst>
                                          <p:attrName>ppt_w</p:attrName>
                                        </p:attrNameLst>
                                      </p:cBhvr>
                                      <p:tavLst>
                                        <p:tav tm="0">
                                          <p:val>
                                            <p:strVal val="ppt_w"/>
                                          </p:val>
                                        </p:tav>
                                        <p:tav tm="100000">
                                          <p:val>
                                            <p:fltVal val="0"/>
                                          </p:val>
                                        </p:tav>
                                      </p:tavLst>
                                    </p:anim>
                                    <p:anim calcmode="lin" valueType="num">
                                      <p:cBhvr>
                                        <p:cTn id="271" dur="500"/>
                                        <p:tgtEl>
                                          <p:spTgt spid="292"/>
                                        </p:tgtEl>
                                        <p:attrNameLst>
                                          <p:attrName>ppt_h</p:attrName>
                                        </p:attrNameLst>
                                      </p:cBhvr>
                                      <p:tavLst>
                                        <p:tav tm="0">
                                          <p:val>
                                            <p:strVal val="ppt_h"/>
                                          </p:val>
                                        </p:tav>
                                        <p:tav tm="100000">
                                          <p:val>
                                            <p:fltVal val="0"/>
                                          </p:val>
                                        </p:tav>
                                      </p:tavLst>
                                    </p:anim>
                                    <p:animEffect transition="out" filter="fade">
                                      <p:cBhvr>
                                        <p:cTn id="272" dur="500"/>
                                        <p:tgtEl>
                                          <p:spTgt spid="292"/>
                                        </p:tgtEl>
                                      </p:cBhvr>
                                    </p:animEffect>
                                    <p:set>
                                      <p:cBhvr>
                                        <p:cTn id="273" dur="1" fill="hold">
                                          <p:stCondLst>
                                            <p:cond delay="499"/>
                                          </p:stCondLst>
                                        </p:cTn>
                                        <p:tgtEl>
                                          <p:spTgt spid="2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223" grpId="0"/>
      <p:bldP spid="223" grpId="1"/>
      <p:bldP spid="233" grpId="0"/>
      <p:bldP spid="233" grpId="1"/>
      <p:bldP spid="239" grpId="0"/>
      <p:bldP spid="239" grpId="1"/>
      <p:bldP spid="256" grpId="0"/>
      <p:bldP spid="256" grpId="1"/>
      <p:bldP spid="263" grpId="0"/>
      <p:bldP spid="26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TABLE OF CONTENTS</a:t>
            </a:r>
            <a:endParaRPr sz="2400" dirty="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txBox="1">
            <a:spLocks noGrp="1"/>
          </p:cNvSpPr>
          <p:nvPr>
            <p:ph type="ctrTitle" idx="6"/>
          </p:nvPr>
        </p:nvSpPr>
        <p:spPr>
          <a:xfrm>
            <a:off x="3423902" y="2796944"/>
            <a:ext cx="2849898" cy="577800"/>
          </a:xfrm>
          <a:prstGeom prst="rect">
            <a:avLst/>
          </a:prstGeom>
          <a:noFill/>
          <a:ln>
            <a:noFill/>
          </a:ln>
        </p:spPr>
        <p:txBody>
          <a:bodyPr spcFirstLastPara="1" wrap="square" lIns="91425" tIns="91425" rIns="91425" bIns="91425" anchor="ctr" anchorCtr="0">
            <a:noAutofit/>
          </a:bodyPr>
          <a:lstStyle/>
          <a:p>
            <a:r>
              <a:rPr lang="en" sz="1800" dirty="0">
                <a:latin typeface="AvenirNext LT Pro Bold" panose="020B0804020202020204" pitchFamily="34" charset="0"/>
              </a:rPr>
              <a:t>IMPLEMENTATION</a:t>
            </a:r>
            <a:endParaRPr sz="1800" dirty="0">
              <a:latin typeface="AvenirNext LT Pro Bold" panose="020B0804020202020204" pitchFamily="34" charset="0"/>
            </a:endParaRPr>
          </a:p>
        </p:txBody>
      </p:sp>
      <p:sp>
        <p:nvSpPr>
          <p:cNvPr id="145" name="Google Shape;145;p26"/>
          <p:cNvSpPr txBox="1">
            <a:spLocks noGrp="1"/>
          </p:cNvSpPr>
          <p:nvPr>
            <p:ph type="title" idx="8"/>
          </p:nvPr>
        </p:nvSpPr>
        <p:spPr>
          <a:xfrm>
            <a:off x="2018910" y="2797074"/>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03</a:t>
            </a:r>
            <a:endParaRPr dirty="0">
              <a:solidFill>
                <a:schemeClr val="lt1"/>
              </a:solidFill>
            </a:endParaRPr>
          </a:p>
        </p:txBody>
      </p:sp>
      <p:sp>
        <p:nvSpPr>
          <p:cNvPr id="146" name="Google Shape;146;p26"/>
          <p:cNvSpPr txBox="1">
            <a:spLocks noGrp="1"/>
          </p:cNvSpPr>
          <p:nvPr>
            <p:ph type="ctrTitle"/>
          </p:nvPr>
        </p:nvSpPr>
        <p:spPr>
          <a:xfrm>
            <a:off x="3423902" y="728112"/>
            <a:ext cx="3924811"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AvenirNext LT Pro Bold" panose="020B0804020202020204" pitchFamily="34" charset="0"/>
              </a:rPr>
              <a:t>BACKGROUND</a:t>
            </a:r>
            <a:endParaRPr sz="1800" dirty="0">
              <a:latin typeface="AvenirNext LT Pro Bold" panose="020B0804020202020204" pitchFamily="34" charset="0"/>
            </a:endParaRPr>
          </a:p>
        </p:txBody>
      </p:sp>
      <p:sp>
        <p:nvSpPr>
          <p:cNvPr id="148" name="Google Shape;148;p26"/>
          <p:cNvSpPr txBox="1">
            <a:spLocks noGrp="1"/>
          </p:cNvSpPr>
          <p:nvPr>
            <p:ph type="title" idx="2"/>
          </p:nvPr>
        </p:nvSpPr>
        <p:spPr>
          <a:xfrm>
            <a:off x="2015925" y="728112"/>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01</a:t>
            </a:r>
            <a:endParaRPr dirty="0">
              <a:solidFill>
                <a:schemeClr val="lt1"/>
              </a:solidFill>
            </a:endParaRPr>
          </a:p>
        </p:txBody>
      </p:sp>
      <p:sp>
        <p:nvSpPr>
          <p:cNvPr id="149" name="Google Shape;149;p26"/>
          <p:cNvSpPr txBox="1">
            <a:spLocks noGrp="1"/>
          </p:cNvSpPr>
          <p:nvPr>
            <p:ph type="ctrTitle" idx="3"/>
          </p:nvPr>
        </p:nvSpPr>
        <p:spPr>
          <a:xfrm>
            <a:off x="3423902" y="1762528"/>
            <a:ext cx="3218207"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1800" dirty="0">
                <a:latin typeface="AvenirNext LT Pro Bold" panose="020B0804020202020204" pitchFamily="34" charset="0"/>
              </a:rPr>
              <a:t>SOLUTION</a:t>
            </a:r>
            <a:endParaRPr sz="1800" dirty="0">
              <a:latin typeface="AvenirNext LT Pro Bold" panose="020B0804020202020204" pitchFamily="34" charset="0"/>
            </a:endParaRPr>
          </a:p>
        </p:txBody>
      </p:sp>
      <p:sp>
        <p:nvSpPr>
          <p:cNvPr id="151" name="Google Shape;151;p26"/>
          <p:cNvSpPr txBox="1">
            <a:spLocks noGrp="1"/>
          </p:cNvSpPr>
          <p:nvPr>
            <p:ph type="title" idx="5"/>
          </p:nvPr>
        </p:nvSpPr>
        <p:spPr>
          <a:xfrm>
            <a:off x="2015925" y="1762593"/>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423902" y="3831361"/>
            <a:ext cx="2849898"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AvenirNext LT Pro Bold" panose="020B0804020202020204" pitchFamily="34" charset="0"/>
              </a:rPr>
              <a:t>CONCLUSION</a:t>
            </a:r>
            <a:endParaRPr sz="1800" dirty="0">
              <a:latin typeface="AvenirNext LT Pro Bold" panose="020B0804020202020204" pitchFamily="34" charset="0"/>
            </a:endParaRPr>
          </a:p>
        </p:txBody>
      </p:sp>
      <p:sp>
        <p:nvSpPr>
          <p:cNvPr id="154" name="Google Shape;154;p26"/>
          <p:cNvSpPr txBox="1">
            <a:spLocks noGrp="1"/>
          </p:cNvSpPr>
          <p:nvPr>
            <p:ph type="title" idx="15"/>
          </p:nvPr>
        </p:nvSpPr>
        <p:spPr>
          <a:xfrm>
            <a:off x="2018910" y="3831554"/>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1"/>
                </a:solidFill>
              </a:rPr>
              <a:t>04</a:t>
            </a:r>
            <a:endParaRPr dirty="0">
              <a:solidFill>
                <a:schemeClr val="lt1"/>
              </a:solidFill>
            </a:endParaRPr>
          </a:p>
        </p:txBody>
      </p:sp>
      <p:sp>
        <p:nvSpPr>
          <p:cNvPr id="5" name="Subtitle 3">
            <a:extLst>
              <a:ext uri="{FF2B5EF4-FFF2-40B4-BE49-F238E27FC236}">
                <a16:creationId xmlns:a16="http://schemas.microsoft.com/office/drawing/2014/main" id="{DE002DD3-71D6-B96C-4E8F-E0168DD452D2}"/>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2</a:t>
            </a:r>
          </a:p>
        </p:txBody>
      </p:sp>
    </p:spTree>
    <p:extLst>
      <p:ext uri="{BB962C8B-B14F-4D97-AF65-F5344CB8AC3E}">
        <p14:creationId xmlns:p14="http://schemas.microsoft.com/office/powerpoint/2010/main" val="3771201375"/>
      </p:ext>
    </p:extLst>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7CFA82DD-F54E-F396-E721-C8DBCFAA9CBD}"/>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C4EA8423-A8BA-149F-2AFA-0B4348EF0262}"/>
              </a:ext>
            </a:extLst>
          </p:cNvPr>
          <p:cNvSpPr/>
          <p:nvPr/>
        </p:nvSpPr>
        <p:spPr>
          <a:xfrm>
            <a:off x="189681" y="1067250"/>
            <a:ext cx="8702406" cy="3772010"/>
          </a:xfrm>
          <a:prstGeom prst="rect">
            <a:avLst/>
          </a:prstGeom>
          <a:solidFill>
            <a:srgbClr val="FFE9C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Rectangle 23">
            <a:extLst>
              <a:ext uri="{FF2B5EF4-FFF2-40B4-BE49-F238E27FC236}">
                <a16:creationId xmlns:a16="http://schemas.microsoft.com/office/drawing/2014/main" id="{64F9EDA5-0FAF-90A2-C79E-A100161DD7C3}"/>
              </a:ext>
            </a:extLst>
          </p:cNvPr>
          <p:cNvSpPr/>
          <p:nvPr/>
        </p:nvSpPr>
        <p:spPr>
          <a:xfrm>
            <a:off x="189680" y="1064092"/>
            <a:ext cx="8702405" cy="436702"/>
          </a:xfrm>
          <a:prstGeom prst="rect">
            <a:avLst/>
          </a:prstGeom>
          <a:solidFill>
            <a:srgbClr val="FFCF8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SG" dirty="0"/>
          </a:p>
        </p:txBody>
      </p:sp>
      <p:pic>
        <p:nvPicPr>
          <p:cNvPr id="25" name="Picture 24">
            <a:extLst>
              <a:ext uri="{FF2B5EF4-FFF2-40B4-BE49-F238E27FC236}">
                <a16:creationId xmlns:a16="http://schemas.microsoft.com/office/drawing/2014/main" id="{87396669-00DA-0757-3B6B-8300CA28EE0A}"/>
              </a:ext>
            </a:extLst>
          </p:cNvPr>
          <p:cNvPicPr>
            <a:picLocks noChangeAspect="1"/>
          </p:cNvPicPr>
          <p:nvPr/>
        </p:nvPicPr>
        <p:blipFill>
          <a:blip r:embed="rId3"/>
          <a:stretch>
            <a:fillRect/>
          </a:stretch>
        </p:blipFill>
        <p:spPr>
          <a:xfrm>
            <a:off x="251913" y="1115415"/>
            <a:ext cx="562971" cy="389525"/>
          </a:xfrm>
          <a:prstGeom prst="rect">
            <a:avLst/>
          </a:prstGeom>
        </p:spPr>
      </p:pic>
      <p:sp>
        <p:nvSpPr>
          <p:cNvPr id="26" name="Rectangle 25">
            <a:extLst>
              <a:ext uri="{FF2B5EF4-FFF2-40B4-BE49-F238E27FC236}">
                <a16:creationId xmlns:a16="http://schemas.microsoft.com/office/drawing/2014/main" id="{5C4E5C36-CB79-5144-1794-0E65E4713ECF}"/>
              </a:ext>
            </a:extLst>
          </p:cNvPr>
          <p:cNvSpPr/>
          <p:nvPr/>
        </p:nvSpPr>
        <p:spPr>
          <a:xfrm>
            <a:off x="533400" y="1627961"/>
            <a:ext cx="8002561" cy="3084440"/>
          </a:xfrm>
          <a:prstGeom prst="rect">
            <a:avLst/>
          </a:prstGeom>
          <a:solidFill>
            <a:srgbClr val="E5F2FC"/>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7B3C84C8-6BD9-F955-DC04-0723BE6C2872}"/>
              </a:ext>
            </a:extLst>
          </p:cNvPr>
          <p:cNvSpPr/>
          <p:nvPr/>
        </p:nvSpPr>
        <p:spPr>
          <a:xfrm>
            <a:off x="533399" y="1638292"/>
            <a:ext cx="8002562" cy="376475"/>
          </a:xfrm>
          <a:prstGeom prst="rect">
            <a:avLst/>
          </a:prstGeom>
          <a:solidFill>
            <a:srgbClr val="5C8EF2"/>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t>Kubernetes</a:t>
            </a:r>
          </a:p>
        </p:txBody>
      </p:sp>
      <p:pic>
        <p:nvPicPr>
          <p:cNvPr id="28" name="Picture 27">
            <a:extLst>
              <a:ext uri="{FF2B5EF4-FFF2-40B4-BE49-F238E27FC236}">
                <a16:creationId xmlns:a16="http://schemas.microsoft.com/office/drawing/2014/main" id="{8DE74A04-35E5-CA25-39D1-4A8E4502ACFD}"/>
              </a:ext>
            </a:extLst>
          </p:cNvPr>
          <p:cNvPicPr>
            <a:picLocks noChangeAspect="1"/>
          </p:cNvPicPr>
          <p:nvPr/>
        </p:nvPicPr>
        <p:blipFill>
          <a:blip r:embed="rId4"/>
          <a:stretch>
            <a:fillRect/>
          </a:stretch>
        </p:blipFill>
        <p:spPr>
          <a:xfrm>
            <a:off x="1543441" y="1671378"/>
            <a:ext cx="332304" cy="312335"/>
          </a:xfrm>
          <a:prstGeom prst="rect">
            <a:avLst/>
          </a:prstGeom>
        </p:spPr>
      </p:pic>
      <p:grpSp>
        <p:nvGrpSpPr>
          <p:cNvPr id="18" name="Group 17">
            <a:extLst>
              <a:ext uri="{FF2B5EF4-FFF2-40B4-BE49-F238E27FC236}">
                <a16:creationId xmlns:a16="http://schemas.microsoft.com/office/drawing/2014/main" id="{029BEB63-C453-3DA9-113D-A955583EA938}"/>
              </a:ext>
            </a:extLst>
          </p:cNvPr>
          <p:cNvGrpSpPr/>
          <p:nvPr/>
        </p:nvGrpSpPr>
        <p:grpSpPr>
          <a:xfrm>
            <a:off x="872916" y="3044668"/>
            <a:ext cx="1589258" cy="512619"/>
            <a:chOff x="464127" y="1551710"/>
            <a:chExt cx="1821874" cy="512619"/>
          </a:xfrm>
        </p:grpSpPr>
        <p:sp>
          <p:nvSpPr>
            <p:cNvPr id="19" name="Rectangle: Rounded Corners 18">
              <a:extLst>
                <a:ext uri="{FF2B5EF4-FFF2-40B4-BE49-F238E27FC236}">
                  <a16:creationId xmlns:a16="http://schemas.microsoft.com/office/drawing/2014/main" id="{59F4A0B9-610B-53F8-D593-58E88884A09F}"/>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20" name="Picture 19">
              <a:extLst>
                <a:ext uri="{FF2B5EF4-FFF2-40B4-BE49-F238E27FC236}">
                  <a16:creationId xmlns:a16="http://schemas.microsoft.com/office/drawing/2014/main" id="{3C728AAE-41C1-2E63-E2CB-AECF488CB5FF}"/>
                </a:ext>
              </a:extLst>
            </p:cNvPr>
            <p:cNvPicPr>
              <a:picLocks noChangeAspect="1"/>
            </p:cNvPicPr>
            <p:nvPr/>
          </p:nvPicPr>
          <p:blipFill>
            <a:blip r:embed="rId5"/>
            <a:stretch>
              <a:fillRect/>
            </a:stretch>
          </p:blipFill>
          <p:spPr>
            <a:xfrm>
              <a:off x="1889720" y="1611306"/>
              <a:ext cx="396281" cy="396281"/>
            </a:xfrm>
            <a:prstGeom prst="rect">
              <a:avLst/>
            </a:prstGeom>
          </p:spPr>
        </p:pic>
      </p:grpSp>
      <p:grpSp>
        <p:nvGrpSpPr>
          <p:cNvPr id="15" name="Group 14">
            <a:extLst>
              <a:ext uri="{FF2B5EF4-FFF2-40B4-BE49-F238E27FC236}">
                <a16:creationId xmlns:a16="http://schemas.microsoft.com/office/drawing/2014/main" id="{F1FFFE7E-A3D2-1EB7-2F29-5B4196A2219C}"/>
              </a:ext>
            </a:extLst>
          </p:cNvPr>
          <p:cNvGrpSpPr/>
          <p:nvPr/>
        </p:nvGrpSpPr>
        <p:grpSpPr>
          <a:xfrm>
            <a:off x="802382" y="3102838"/>
            <a:ext cx="1589258" cy="512619"/>
            <a:chOff x="464127" y="1551710"/>
            <a:chExt cx="1821874" cy="512619"/>
          </a:xfrm>
        </p:grpSpPr>
        <p:sp>
          <p:nvSpPr>
            <p:cNvPr id="16" name="Rectangle: Rounded Corners 15">
              <a:extLst>
                <a:ext uri="{FF2B5EF4-FFF2-40B4-BE49-F238E27FC236}">
                  <a16:creationId xmlns:a16="http://schemas.microsoft.com/office/drawing/2014/main" id="{9431CF34-66FF-D182-1E22-E1A03BD442FE}"/>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17" name="Picture 16">
              <a:extLst>
                <a:ext uri="{FF2B5EF4-FFF2-40B4-BE49-F238E27FC236}">
                  <a16:creationId xmlns:a16="http://schemas.microsoft.com/office/drawing/2014/main" id="{628E40C6-9A15-295B-A702-0D28F0441F2F}"/>
                </a:ext>
              </a:extLst>
            </p:cNvPr>
            <p:cNvPicPr>
              <a:picLocks noChangeAspect="1"/>
            </p:cNvPicPr>
            <p:nvPr/>
          </p:nvPicPr>
          <p:blipFill>
            <a:blip r:embed="rId5"/>
            <a:stretch>
              <a:fillRect/>
            </a:stretch>
          </p:blipFill>
          <p:spPr>
            <a:xfrm>
              <a:off x="1889720" y="1611306"/>
              <a:ext cx="396281" cy="396281"/>
            </a:xfrm>
            <a:prstGeom prst="rect">
              <a:avLst/>
            </a:prstGeom>
          </p:spPr>
        </p:pic>
      </p:grpSp>
      <p:grpSp>
        <p:nvGrpSpPr>
          <p:cNvPr id="6" name="Group 5">
            <a:extLst>
              <a:ext uri="{FF2B5EF4-FFF2-40B4-BE49-F238E27FC236}">
                <a16:creationId xmlns:a16="http://schemas.microsoft.com/office/drawing/2014/main" id="{6AC30E56-9DD8-95C5-B45B-EEE41CCB3685}"/>
              </a:ext>
            </a:extLst>
          </p:cNvPr>
          <p:cNvGrpSpPr/>
          <p:nvPr/>
        </p:nvGrpSpPr>
        <p:grpSpPr>
          <a:xfrm>
            <a:off x="1141845" y="2067471"/>
            <a:ext cx="1040516" cy="512619"/>
            <a:chOff x="962893" y="3654849"/>
            <a:chExt cx="1040516" cy="512619"/>
          </a:xfrm>
        </p:grpSpPr>
        <p:sp>
          <p:nvSpPr>
            <p:cNvPr id="7" name="Rectangle: Rounded Corners 6">
              <a:extLst>
                <a:ext uri="{FF2B5EF4-FFF2-40B4-BE49-F238E27FC236}">
                  <a16:creationId xmlns:a16="http://schemas.microsoft.com/office/drawing/2014/main" id="{40027678-F07A-0358-076A-6EAA91F56A91}"/>
                </a:ext>
              </a:extLst>
            </p:cNvPr>
            <p:cNvSpPr/>
            <p:nvPr/>
          </p:nvSpPr>
          <p:spPr>
            <a:xfrm>
              <a:off x="962893" y="3654849"/>
              <a:ext cx="1040516" cy="512619"/>
            </a:xfrm>
            <a:prstGeom prst="roundRect">
              <a:avLst/>
            </a:prstGeom>
            <a:solidFill>
              <a:srgbClr val="FFFFFF">
                <a:lumMod val="85000"/>
              </a:srgbClr>
            </a:solidFill>
            <a:ln w="254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Client</a:t>
              </a:r>
            </a:p>
          </p:txBody>
        </p:sp>
        <p:pic>
          <p:nvPicPr>
            <p:cNvPr id="8" name="Graphic 7" descr="User with solid fill">
              <a:extLst>
                <a:ext uri="{FF2B5EF4-FFF2-40B4-BE49-F238E27FC236}">
                  <a16:creationId xmlns:a16="http://schemas.microsoft.com/office/drawing/2014/main" id="{65FD838F-657E-FD10-C660-E7D73ECCA8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4783" y="3713017"/>
              <a:ext cx="396281" cy="396281"/>
            </a:xfrm>
            <a:prstGeom prst="rect">
              <a:avLst/>
            </a:prstGeom>
          </p:spPr>
        </p:pic>
      </p:grpSp>
      <p:grpSp>
        <p:nvGrpSpPr>
          <p:cNvPr id="2" name="Group 1">
            <a:extLst>
              <a:ext uri="{FF2B5EF4-FFF2-40B4-BE49-F238E27FC236}">
                <a16:creationId xmlns:a16="http://schemas.microsoft.com/office/drawing/2014/main" id="{48BA26BA-556D-413F-839C-BC6A88428442}"/>
              </a:ext>
            </a:extLst>
          </p:cNvPr>
          <p:cNvGrpSpPr/>
          <p:nvPr/>
        </p:nvGrpSpPr>
        <p:grpSpPr>
          <a:xfrm>
            <a:off x="1080213" y="2117081"/>
            <a:ext cx="1040516" cy="512619"/>
            <a:chOff x="962893" y="3654849"/>
            <a:chExt cx="1040516" cy="512619"/>
          </a:xfrm>
        </p:grpSpPr>
        <p:sp>
          <p:nvSpPr>
            <p:cNvPr id="3" name="Rectangle: Rounded Corners 2">
              <a:extLst>
                <a:ext uri="{FF2B5EF4-FFF2-40B4-BE49-F238E27FC236}">
                  <a16:creationId xmlns:a16="http://schemas.microsoft.com/office/drawing/2014/main" id="{CCEB0792-14F3-3DD0-A75D-35C857E2A991}"/>
                </a:ext>
              </a:extLst>
            </p:cNvPr>
            <p:cNvSpPr/>
            <p:nvPr/>
          </p:nvSpPr>
          <p:spPr>
            <a:xfrm>
              <a:off x="962893" y="3654849"/>
              <a:ext cx="1040516" cy="512619"/>
            </a:xfrm>
            <a:prstGeom prst="roundRect">
              <a:avLst/>
            </a:prstGeom>
            <a:solidFill>
              <a:srgbClr val="FFFFFF">
                <a:lumMod val="85000"/>
              </a:srgbClr>
            </a:solidFill>
            <a:ln w="254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Client</a:t>
              </a:r>
            </a:p>
          </p:txBody>
        </p:sp>
        <p:pic>
          <p:nvPicPr>
            <p:cNvPr id="4" name="Graphic 3" descr="User with solid fill">
              <a:extLst>
                <a:ext uri="{FF2B5EF4-FFF2-40B4-BE49-F238E27FC236}">
                  <a16:creationId xmlns:a16="http://schemas.microsoft.com/office/drawing/2014/main" id="{A427E864-00F9-7374-FD48-4796B9758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4783" y="3713017"/>
              <a:ext cx="396281" cy="396281"/>
            </a:xfrm>
            <a:prstGeom prst="rect">
              <a:avLst/>
            </a:prstGeom>
          </p:spPr>
        </p:pic>
      </p:grpSp>
      <p:grpSp>
        <p:nvGrpSpPr>
          <p:cNvPr id="257" name="Group 256">
            <a:extLst>
              <a:ext uri="{FF2B5EF4-FFF2-40B4-BE49-F238E27FC236}">
                <a16:creationId xmlns:a16="http://schemas.microsoft.com/office/drawing/2014/main" id="{ED0F10A4-C54E-376B-2F0C-F0DD71F615E9}"/>
              </a:ext>
            </a:extLst>
          </p:cNvPr>
          <p:cNvGrpSpPr/>
          <p:nvPr/>
        </p:nvGrpSpPr>
        <p:grpSpPr>
          <a:xfrm>
            <a:off x="4947059" y="3157969"/>
            <a:ext cx="1084758" cy="512619"/>
            <a:chOff x="4322620" y="3719946"/>
            <a:chExt cx="1170707" cy="512619"/>
          </a:xfrm>
          <a:solidFill>
            <a:srgbClr val="FCC00D">
              <a:lumMod val="20000"/>
              <a:lumOff val="80000"/>
            </a:srgbClr>
          </a:solidFill>
        </p:grpSpPr>
        <p:sp>
          <p:nvSpPr>
            <p:cNvPr id="258" name="Rectangle: Rounded Corners 257">
              <a:extLst>
                <a:ext uri="{FF2B5EF4-FFF2-40B4-BE49-F238E27FC236}">
                  <a16:creationId xmlns:a16="http://schemas.microsoft.com/office/drawing/2014/main" id="{B31FC002-3C7A-24BF-B00F-CDEA916188D0}"/>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SG" sz="1200" dirty="0">
                  <a:ea typeface="+mn-ea"/>
                  <a:cs typeface="+mn-cs"/>
                </a:rPr>
                <a:t>Busy</a:t>
              </a:r>
              <a:endParaRPr kumimoji="0" lang="en-SG" sz="12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59" name="Picture 258">
              <a:extLst>
                <a:ext uri="{FF2B5EF4-FFF2-40B4-BE49-F238E27FC236}">
                  <a16:creationId xmlns:a16="http://schemas.microsoft.com/office/drawing/2014/main" id="{B742B66B-10AA-5A20-6162-03B661DEF7F8}"/>
                </a:ext>
              </a:extLst>
            </p:cNvPr>
            <p:cNvPicPr>
              <a:picLocks noChangeAspect="1"/>
            </p:cNvPicPr>
            <p:nvPr/>
          </p:nvPicPr>
          <p:blipFill>
            <a:blip r:embed="rId8"/>
            <a:stretch>
              <a:fillRect/>
            </a:stretch>
          </p:blipFill>
          <p:spPr>
            <a:xfrm>
              <a:off x="5029506" y="3778114"/>
              <a:ext cx="396282" cy="396282"/>
            </a:xfrm>
            <a:prstGeom prst="rect">
              <a:avLst/>
            </a:prstGeom>
            <a:grpFill/>
            <a:ln>
              <a:noFill/>
            </a:ln>
          </p:spPr>
        </p:pic>
      </p:grpSp>
      <p:sp>
        <p:nvSpPr>
          <p:cNvPr id="207" name="Google Shape;207;p30">
            <a:extLst>
              <a:ext uri="{FF2B5EF4-FFF2-40B4-BE49-F238E27FC236}">
                <a16:creationId xmlns:a16="http://schemas.microsoft.com/office/drawing/2014/main" id="{7499117E-742B-FF38-5BEF-9DAB12ED18C9}"/>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05D6DBEB-0543-B9C7-5BF5-401420A20AE5}"/>
              </a:ext>
            </a:extLst>
          </p:cNvPr>
          <p:cNvSpPr/>
          <p:nvPr/>
        </p:nvSpPr>
        <p:spPr>
          <a:xfrm>
            <a:off x="4572000" y="0"/>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0">
            <a:extLst>
              <a:ext uri="{FF2B5EF4-FFF2-40B4-BE49-F238E27FC236}">
                <a16:creationId xmlns:a16="http://schemas.microsoft.com/office/drawing/2014/main" id="{6504906A-9A9F-5B4A-F898-B44A7B5D28DD}"/>
              </a:ext>
            </a:extLst>
          </p:cNvPr>
          <p:cNvSpPr txBox="1">
            <a:spLocks noGrp="1"/>
          </p:cNvSpPr>
          <p:nvPr>
            <p:ph type="ctrTitle"/>
          </p:nvPr>
        </p:nvSpPr>
        <p:spPr>
          <a:xfrm>
            <a:off x="4575097" y="130"/>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Horizontal Scaling</a:t>
            </a:r>
            <a:endParaRPr sz="2500" dirty="0">
              <a:solidFill>
                <a:schemeClr val="lt1"/>
              </a:solidFill>
              <a:latin typeface="AvenirNext LT Pro Bold" panose="020B0804020202020204" pitchFamily="34" charset="0"/>
            </a:endParaRPr>
          </a:p>
        </p:txBody>
      </p:sp>
      <p:sp>
        <p:nvSpPr>
          <p:cNvPr id="9" name="Rectangle 8">
            <a:extLst>
              <a:ext uri="{FF2B5EF4-FFF2-40B4-BE49-F238E27FC236}">
                <a16:creationId xmlns:a16="http://schemas.microsoft.com/office/drawing/2014/main" id="{84A4DBB6-6FEB-3014-753D-5FD4693C500E}"/>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0" name="Google Shape;146;p26">
            <a:extLst>
              <a:ext uri="{FF2B5EF4-FFF2-40B4-BE49-F238E27FC236}">
                <a16:creationId xmlns:a16="http://schemas.microsoft.com/office/drawing/2014/main" id="{F0B74AF2-2EE8-772D-FEF6-E21DE5AF2C32}"/>
              </a:ext>
            </a:extLst>
          </p:cNvPr>
          <p:cNvSpPr txBox="1">
            <a:spLocks/>
          </p:cNvSpPr>
          <p:nvPr/>
        </p:nvSpPr>
        <p:spPr>
          <a:xfrm>
            <a:off x="4572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IMPLEMENTATION</a:t>
            </a:r>
          </a:p>
        </p:txBody>
      </p:sp>
      <p:sp>
        <p:nvSpPr>
          <p:cNvPr id="11" name="Rectangle 10">
            <a:extLst>
              <a:ext uri="{FF2B5EF4-FFF2-40B4-BE49-F238E27FC236}">
                <a16:creationId xmlns:a16="http://schemas.microsoft.com/office/drawing/2014/main" id="{CAEE38A0-EEDC-7065-9F45-A7DA9E52B099}"/>
              </a:ext>
            </a:extLst>
          </p:cNvPr>
          <p:cNvSpPr/>
          <p:nvPr/>
        </p:nvSpPr>
        <p:spPr>
          <a:xfrm>
            <a:off x="4572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nvGrpSpPr>
          <p:cNvPr id="59" name="Group 58">
            <a:extLst>
              <a:ext uri="{FF2B5EF4-FFF2-40B4-BE49-F238E27FC236}">
                <a16:creationId xmlns:a16="http://schemas.microsoft.com/office/drawing/2014/main" id="{C7B3235C-56CF-90F5-1938-EF4CDC23952D}"/>
              </a:ext>
            </a:extLst>
          </p:cNvPr>
          <p:cNvGrpSpPr/>
          <p:nvPr/>
        </p:nvGrpSpPr>
        <p:grpSpPr>
          <a:xfrm>
            <a:off x="6968527" y="2157642"/>
            <a:ext cx="960843" cy="512619"/>
            <a:chOff x="4572000" y="1115291"/>
            <a:chExt cx="1080655" cy="512619"/>
          </a:xfrm>
        </p:grpSpPr>
        <p:sp>
          <p:nvSpPr>
            <p:cNvPr id="60" name="Rectangle: Rounded Corners 59">
              <a:extLst>
                <a:ext uri="{FF2B5EF4-FFF2-40B4-BE49-F238E27FC236}">
                  <a16:creationId xmlns:a16="http://schemas.microsoft.com/office/drawing/2014/main" id="{FC6887D8-1FD4-2F1B-0D6D-7069F96D53F8}"/>
                </a:ext>
              </a:extLst>
            </p:cNvPr>
            <p:cNvSpPr/>
            <p:nvPr/>
          </p:nvSpPr>
          <p:spPr>
            <a:xfrm>
              <a:off x="4572000" y="1115291"/>
              <a:ext cx="1080655" cy="512619"/>
            </a:xfrm>
            <a:prstGeom prst="roundRect">
              <a:avLst/>
            </a:prstGeom>
            <a:solidFill>
              <a:srgbClr val="E98C8C"/>
            </a:solidFill>
            <a:ln w="25400" cap="flat" cmpd="sng" algn="ctr">
              <a:solidFill>
                <a:srgbClr val="E98C8C">
                  <a:shade val="1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Redis</a:t>
              </a:r>
            </a:p>
          </p:txBody>
        </p:sp>
        <p:pic>
          <p:nvPicPr>
            <p:cNvPr id="61" name="Picture 60">
              <a:extLst>
                <a:ext uri="{FF2B5EF4-FFF2-40B4-BE49-F238E27FC236}">
                  <a16:creationId xmlns:a16="http://schemas.microsoft.com/office/drawing/2014/main" id="{CC7DD1EB-5232-B825-54F9-99E2B31E4405}"/>
                </a:ext>
              </a:extLst>
            </p:cNvPr>
            <p:cNvPicPr>
              <a:picLocks noChangeAspect="1"/>
            </p:cNvPicPr>
            <p:nvPr/>
          </p:nvPicPr>
          <p:blipFill>
            <a:blip r:embed="rId9"/>
            <a:stretch>
              <a:fillRect/>
            </a:stretch>
          </p:blipFill>
          <p:spPr>
            <a:xfrm>
              <a:off x="5237450" y="1194953"/>
              <a:ext cx="353294" cy="353294"/>
            </a:xfrm>
            <a:prstGeom prst="rect">
              <a:avLst/>
            </a:prstGeom>
          </p:spPr>
        </p:pic>
      </p:grpSp>
      <p:grpSp>
        <p:nvGrpSpPr>
          <p:cNvPr id="62" name="Group 61">
            <a:extLst>
              <a:ext uri="{FF2B5EF4-FFF2-40B4-BE49-F238E27FC236}">
                <a16:creationId xmlns:a16="http://schemas.microsoft.com/office/drawing/2014/main" id="{03A9B738-5FD2-6E0A-FFAC-09D0415409CF}"/>
              </a:ext>
            </a:extLst>
          </p:cNvPr>
          <p:cNvGrpSpPr/>
          <p:nvPr/>
        </p:nvGrpSpPr>
        <p:grpSpPr>
          <a:xfrm>
            <a:off x="3030561" y="3158027"/>
            <a:ext cx="1253525" cy="512619"/>
            <a:chOff x="2673929" y="2736273"/>
            <a:chExt cx="1444184" cy="512619"/>
          </a:xfrm>
        </p:grpSpPr>
        <p:sp>
          <p:nvSpPr>
            <p:cNvPr id="63" name="Rectangle: Rounded Corners 62">
              <a:extLst>
                <a:ext uri="{FF2B5EF4-FFF2-40B4-BE49-F238E27FC236}">
                  <a16:creationId xmlns:a16="http://schemas.microsoft.com/office/drawing/2014/main" id="{EB263E00-B927-4D77-0BBA-CA9FF051796C}"/>
                </a:ext>
              </a:extLst>
            </p:cNvPr>
            <p:cNvSpPr/>
            <p:nvPr/>
          </p:nvSpPr>
          <p:spPr>
            <a:xfrm>
              <a:off x="2673929" y="2736273"/>
              <a:ext cx="1444184"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Task Queue</a:t>
              </a:r>
            </a:p>
          </p:txBody>
        </p:sp>
        <p:pic>
          <p:nvPicPr>
            <p:cNvPr id="192" name="Picture 191">
              <a:extLst>
                <a:ext uri="{FF2B5EF4-FFF2-40B4-BE49-F238E27FC236}">
                  <a16:creationId xmlns:a16="http://schemas.microsoft.com/office/drawing/2014/main" id="{E8027024-49F9-0143-4854-095D6573A072}"/>
                </a:ext>
              </a:extLst>
            </p:cNvPr>
            <p:cNvPicPr>
              <a:picLocks noChangeAspect="1"/>
            </p:cNvPicPr>
            <p:nvPr/>
          </p:nvPicPr>
          <p:blipFill>
            <a:blip r:embed="rId10"/>
            <a:stretch>
              <a:fillRect/>
            </a:stretch>
          </p:blipFill>
          <p:spPr>
            <a:xfrm>
              <a:off x="3811164" y="2861906"/>
              <a:ext cx="247058" cy="261351"/>
            </a:xfrm>
            <a:prstGeom prst="rect">
              <a:avLst/>
            </a:prstGeom>
          </p:spPr>
        </p:pic>
      </p:grpSp>
      <p:grpSp>
        <p:nvGrpSpPr>
          <p:cNvPr id="193" name="Group 192">
            <a:extLst>
              <a:ext uri="{FF2B5EF4-FFF2-40B4-BE49-F238E27FC236}">
                <a16:creationId xmlns:a16="http://schemas.microsoft.com/office/drawing/2014/main" id="{6A6E39D9-6441-96DC-B160-643D1DAFF8F7}"/>
              </a:ext>
            </a:extLst>
          </p:cNvPr>
          <p:cNvGrpSpPr/>
          <p:nvPr/>
        </p:nvGrpSpPr>
        <p:grpSpPr>
          <a:xfrm>
            <a:off x="4923133" y="2157642"/>
            <a:ext cx="1135850" cy="512619"/>
            <a:chOff x="2911186" y="1039091"/>
            <a:chExt cx="1272888" cy="512619"/>
          </a:xfrm>
        </p:grpSpPr>
        <p:sp>
          <p:nvSpPr>
            <p:cNvPr id="194" name="Rectangle: Rounded Corners 193">
              <a:extLst>
                <a:ext uri="{FF2B5EF4-FFF2-40B4-BE49-F238E27FC236}">
                  <a16:creationId xmlns:a16="http://schemas.microsoft.com/office/drawing/2014/main" id="{4D117694-B8E1-87F4-835A-41CFBD872F19}"/>
                </a:ext>
              </a:extLst>
            </p:cNvPr>
            <p:cNvSpPr/>
            <p:nvPr/>
          </p:nvSpPr>
          <p:spPr>
            <a:xfrm>
              <a:off x="2911186" y="1039091"/>
              <a:ext cx="1272888" cy="512619"/>
            </a:xfrm>
            <a:prstGeom prst="roundRect">
              <a:avLst/>
            </a:prstGeom>
            <a:solidFill>
              <a:srgbClr val="FCC00D">
                <a:lumMod val="60000"/>
                <a:lumOff val="40000"/>
              </a:srgbClr>
            </a:solid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 Manager</a:t>
              </a:r>
            </a:p>
          </p:txBody>
        </p:sp>
        <p:pic>
          <p:nvPicPr>
            <p:cNvPr id="195" name="Picture 194">
              <a:extLst>
                <a:ext uri="{FF2B5EF4-FFF2-40B4-BE49-F238E27FC236}">
                  <a16:creationId xmlns:a16="http://schemas.microsoft.com/office/drawing/2014/main" id="{9C7C55BD-6FB4-D5ED-3F24-53AAD45593D8}"/>
                </a:ext>
              </a:extLst>
            </p:cNvPr>
            <p:cNvPicPr>
              <a:picLocks noChangeAspect="1"/>
            </p:cNvPicPr>
            <p:nvPr/>
          </p:nvPicPr>
          <p:blipFill>
            <a:blip r:embed="rId11"/>
            <a:stretch>
              <a:fillRect/>
            </a:stretch>
          </p:blipFill>
          <p:spPr>
            <a:xfrm>
              <a:off x="3751273" y="1111980"/>
              <a:ext cx="366840" cy="366840"/>
            </a:xfrm>
            <a:prstGeom prst="rect">
              <a:avLst/>
            </a:prstGeom>
          </p:spPr>
        </p:pic>
      </p:grpSp>
      <p:grpSp>
        <p:nvGrpSpPr>
          <p:cNvPr id="199" name="Group 198">
            <a:extLst>
              <a:ext uri="{FF2B5EF4-FFF2-40B4-BE49-F238E27FC236}">
                <a16:creationId xmlns:a16="http://schemas.microsoft.com/office/drawing/2014/main" id="{73B1E351-7BD5-F7F8-7F9D-06B851480C29}"/>
              </a:ext>
            </a:extLst>
          </p:cNvPr>
          <p:cNvGrpSpPr/>
          <p:nvPr/>
        </p:nvGrpSpPr>
        <p:grpSpPr>
          <a:xfrm>
            <a:off x="742462" y="3158027"/>
            <a:ext cx="1589258" cy="512619"/>
            <a:chOff x="464127" y="1551710"/>
            <a:chExt cx="1821874" cy="512619"/>
          </a:xfrm>
        </p:grpSpPr>
        <p:sp>
          <p:nvSpPr>
            <p:cNvPr id="200" name="Rectangle: Rounded Corners 199">
              <a:extLst>
                <a:ext uri="{FF2B5EF4-FFF2-40B4-BE49-F238E27FC236}">
                  <a16:creationId xmlns:a16="http://schemas.microsoft.com/office/drawing/2014/main" id="{307025B4-46B7-A16C-90EB-B8B92E33E26B}"/>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201" name="Picture 200">
              <a:extLst>
                <a:ext uri="{FF2B5EF4-FFF2-40B4-BE49-F238E27FC236}">
                  <a16:creationId xmlns:a16="http://schemas.microsoft.com/office/drawing/2014/main" id="{98432117-63EC-4A8F-79B1-64C6D0B7A4CC}"/>
                </a:ext>
              </a:extLst>
            </p:cNvPr>
            <p:cNvPicPr>
              <a:picLocks noChangeAspect="1"/>
            </p:cNvPicPr>
            <p:nvPr/>
          </p:nvPicPr>
          <p:blipFill>
            <a:blip r:embed="rId5"/>
            <a:stretch>
              <a:fillRect/>
            </a:stretch>
          </p:blipFill>
          <p:spPr>
            <a:xfrm>
              <a:off x="1889720" y="1611306"/>
              <a:ext cx="396281" cy="396281"/>
            </a:xfrm>
            <a:prstGeom prst="rect">
              <a:avLst/>
            </a:prstGeom>
          </p:spPr>
        </p:pic>
      </p:grpSp>
      <p:grpSp>
        <p:nvGrpSpPr>
          <p:cNvPr id="202" name="Group 201">
            <a:extLst>
              <a:ext uri="{FF2B5EF4-FFF2-40B4-BE49-F238E27FC236}">
                <a16:creationId xmlns:a16="http://schemas.microsoft.com/office/drawing/2014/main" id="{9188B3DB-2251-5FDC-98E9-616D2305ACF3}"/>
              </a:ext>
            </a:extLst>
          </p:cNvPr>
          <p:cNvGrpSpPr/>
          <p:nvPr/>
        </p:nvGrpSpPr>
        <p:grpSpPr>
          <a:xfrm>
            <a:off x="6766526" y="3158027"/>
            <a:ext cx="1364845" cy="512619"/>
            <a:chOff x="6414656" y="2673927"/>
            <a:chExt cx="1558635" cy="512619"/>
          </a:xfrm>
        </p:grpSpPr>
        <p:sp>
          <p:nvSpPr>
            <p:cNvPr id="203" name="Rectangle: Rounded Corners 202">
              <a:extLst>
                <a:ext uri="{FF2B5EF4-FFF2-40B4-BE49-F238E27FC236}">
                  <a16:creationId xmlns:a16="http://schemas.microsoft.com/office/drawing/2014/main" id="{5D543F3F-ADF0-56CC-E456-D6C882B57088}"/>
                </a:ext>
              </a:extLst>
            </p:cNvPr>
            <p:cNvSpPr/>
            <p:nvPr/>
          </p:nvSpPr>
          <p:spPr>
            <a:xfrm>
              <a:off x="6414656" y="2673927"/>
              <a:ext cx="1558635"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Result Queue</a:t>
              </a:r>
            </a:p>
          </p:txBody>
        </p:sp>
        <p:pic>
          <p:nvPicPr>
            <p:cNvPr id="204" name="Picture 203">
              <a:extLst>
                <a:ext uri="{FF2B5EF4-FFF2-40B4-BE49-F238E27FC236}">
                  <a16:creationId xmlns:a16="http://schemas.microsoft.com/office/drawing/2014/main" id="{1F8212C3-801A-D1F8-4EBE-30BA7E21D12A}"/>
                </a:ext>
              </a:extLst>
            </p:cNvPr>
            <p:cNvPicPr>
              <a:picLocks noChangeAspect="1"/>
            </p:cNvPicPr>
            <p:nvPr/>
          </p:nvPicPr>
          <p:blipFill>
            <a:blip r:embed="rId10"/>
            <a:stretch>
              <a:fillRect/>
            </a:stretch>
          </p:blipFill>
          <p:spPr>
            <a:xfrm>
              <a:off x="7677527" y="2799560"/>
              <a:ext cx="247058" cy="261351"/>
            </a:xfrm>
            <a:prstGeom prst="rect">
              <a:avLst/>
            </a:prstGeom>
          </p:spPr>
        </p:pic>
      </p:grpSp>
      <p:grpSp>
        <p:nvGrpSpPr>
          <p:cNvPr id="206" name="Group 205">
            <a:extLst>
              <a:ext uri="{FF2B5EF4-FFF2-40B4-BE49-F238E27FC236}">
                <a16:creationId xmlns:a16="http://schemas.microsoft.com/office/drawing/2014/main" id="{2C8716A5-25D1-7126-6FAE-2C4B300C31C3}"/>
              </a:ext>
            </a:extLst>
          </p:cNvPr>
          <p:cNvGrpSpPr/>
          <p:nvPr/>
        </p:nvGrpSpPr>
        <p:grpSpPr>
          <a:xfrm>
            <a:off x="1016833" y="2167473"/>
            <a:ext cx="1040516" cy="512619"/>
            <a:chOff x="962893" y="3654849"/>
            <a:chExt cx="1040516" cy="512619"/>
          </a:xfrm>
        </p:grpSpPr>
        <p:sp>
          <p:nvSpPr>
            <p:cNvPr id="208" name="Rectangle: Rounded Corners 207">
              <a:extLst>
                <a:ext uri="{FF2B5EF4-FFF2-40B4-BE49-F238E27FC236}">
                  <a16:creationId xmlns:a16="http://schemas.microsoft.com/office/drawing/2014/main" id="{1250B69C-3829-2589-A094-5C33578BD5F0}"/>
                </a:ext>
              </a:extLst>
            </p:cNvPr>
            <p:cNvSpPr/>
            <p:nvPr/>
          </p:nvSpPr>
          <p:spPr>
            <a:xfrm>
              <a:off x="962893" y="3654849"/>
              <a:ext cx="1040516" cy="512619"/>
            </a:xfrm>
            <a:prstGeom prst="roundRect">
              <a:avLst/>
            </a:prstGeom>
            <a:solidFill>
              <a:srgbClr val="FFFFFF">
                <a:lumMod val="85000"/>
              </a:srgbClr>
            </a:solidFill>
            <a:ln w="254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Client</a:t>
              </a:r>
            </a:p>
          </p:txBody>
        </p:sp>
        <p:pic>
          <p:nvPicPr>
            <p:cNvPr id="209" name="Graphic 208" descr="User with solid fill">
              <a:extLst>
                <a:ext uri="{FF2B5EF4-FFF2-40B4-BE49-F238E27FC236}">
                  <a16:creationId xmlns:a16="http://schemas.microsoft.com/office/drawing/2014/main" id="{03556284-F730-968B-C21E-B0A07077A7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4783" y="3713017"/>
              <a:ext cx="396281" cy="396281"/>
            </a:xfrm>
            <a:prstGeom prst="rect">
              <a:avLst/>
            </a:prstGeom>
          </p:spPr>
        </p:pic>
      </p:grpSp>
      <p:cxnSp>
        <p:nvCxnSpPr>
          <p:cNvPr id="214" name="Straight Connector 213">
            <a:extLst>
              <a:ext uri="{FF2B5EF4-FFF2-40B4-BE49-F238E27FC236}">
                <a16:creationId xmlns:a16="http://schemas.microsoft.com/office/drawing/2014/main" id="{21E774A1-9576-B01F-C40C-8A1CA0E35CAE}"/>
              </a:ext>
            </a:extLst>
          </p:cNvPr>
          <p:cNvCxnSpPr>
            <a:stCxn id="208" idx="2"/>
            <a:endCxn id="200" idx="0"/>
          </p:cNvCxnSpPr>
          <p:nvPr/>
        </p:nvCxnSpPr>
        <p:spPr>
          <a:xfrm>
            <a:off x="1537091" y="2680092"/>
            <a:ext cx="0" cy="477935"/>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222" name="Straight Arrow Connector 221">
            <a:extLst>
              <a:ext uri="{FF2B5EF4-FFF2-40B4-BE49-F238E27FC236}">
                <a16:creationId xmlns:a16="http://schemas.microsoft.com/office/drawing/2014/main" id="{B13EFD3E-3C6E-5D0F-1E33-8AA29FAAB379}"/>
              </a:ext>
            </a:extLst>
          </p:cNvPr>
          <p:cNvCxnSpPr>
            <a:stCxn id="200" idx="3"/>
            <a:endCxn id="63" idx="1"/>
          </p:cNvCxnSpPr>
          <p:nvPr/>
        </p:nvCxnSpPr>
        <p:spPr>
          <a:xfrm>
            <a:off x="2331720" y="3414337"/>
            <a:ext cx="698841"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68" name="Straight Arrow Connector 267">
            <a:extLst>
              <a:ext uri="{FF2B5EF4-FFF2-40B4-BE49-F238E27FC236}">
                <a16:creationId xmlns:a16="http://schemas.microsoft.com/office/drawing/2014/main" id="{3F747ECD-44F5-1182-EAEA-80788AA0738A}"/>
              </a:ext>
            </a:extLst>
          </p:cNvPr>
          <p:cNvCxnSpPr>
            <a:stCxn id="63" idx="3"/>
            <a:endCxn id="258" idx="1"/>
          </p:cNvCxnSpPr>
          <p:nvPr/>
        </p:nvCxnSpPr>
        <p:spPr>
          <a:xfrm flipV="1">
            <a:off x="4284086" y="3414279"/>
            <a:ext cx="662973" cy="5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72" name="Straight Arrow Connector 271">
            <a:extLst>
              <a:ext uri="{FF2B5EF4-FFF2-40B4-BE49-F238E27FC236}">
                <a16:creationId xmlns:a16="http://schemas.microsoft.com/office/drawing/2014/main" id="{32E26F08-8479-44B8-9C9E-49668A995BD0}"/>
              </a:ext>
            </a:extLst>
          </p:cNvPr>
          <p:cNvCxnSpPr>
            <a:cxnSpLocks/>
            <a:stCxn id="258" idx="3"/>
            <a:endCxn id="203" idx="1"/>
          </p:cNvCxnSpPr>
          <p:nvPr/>
        </p:nvCxnSpPr>
        <p:spPr>
          <a:xfrm>
            <a:off x="6031817" y="3414279"/>
            <a:ext cx="734709" cy="5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88" name="Connector: Elbow 287">
            <a:extLst>
              <a:ext uri="{FF2B5EF4-FFF2-40B4-BE49-F238E27FC236}">
                <a16:creationId xmlns:a16="http://schemas.microsoft.com/office/drawing/2014/main" id="{6C9B1ED6-D7BC-1D96-C332-3483E0688498}"/>
              </a:ext>
            </a:extLst>
          </p:cNvPr>
          <p:cNvCxnSpPr>
            <a:stCxn id="203" idx="2"/>
            <a:endCxn id="200" idx="2"/>
          </p:cNvCxnSpPr>
          <p:nvPr/>
        </p:nvCxnSpPr>
        <p:spPr>
          <a:xfrm rot="5400000">
            <a:off x="4493020" y="714717"/>
            <a:ext cx="12700" cy="5911858"/>
          </a:xfrm>
          <a:prstGeom prst="bentConnector3">
            <a:avLst>
              <a:gd name="adj1" fmla="val 1800000"/>
            </a:avLst>
          </a:prstGeom>
          <a:ln w="127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5C204D57-5D11-3644-895A-05EF752FDBED}"/>
              </a:ext>
            </a:extLst>
          </p:cNvPr>
          <p:cNvCxnSpPr>
            <a:cxnSpLocks/>
          </p:cNvCxnSpPr>
          <p:nvPr/>
        </p:nvCxnSpPr>
        <p:spPr>
          <a:xfrm>
            <a:off x="5491058" y="2670261"/>
            <a:ext cx="0" cy="481416"/>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1AB470F0-7DDB-627A-7255-92FBDD7F0159}"/>
              </a:ext>
            </a:extLst>
          </p:cNvPr>
          <p:cNvCxnSpPr>
            <a:cxnSpLocks/>
          </p:cNvCxnSpPr>
          <p:nvPr/>
        </p:nvCxnSpPr>
        <p:spPr>
          <a:xfrm flipV="1">
            <a:off x="6033437" y="2540601"/>
            <a:ext cx="935090" cy="867386"/>
          </a:xfrm>
          <a:prstGeom prst="bentConnector3">
            <a:avLst>
              <a:gd name="adj1" fmla="val 50000"/>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543C8531-CC25-0CF8-F315-8440C35EEC77}"/>
              </a:ext>
            </a:extLst>
          </p:cNvPr>
          <p:cNvCxnSpPr/>
          <p:nvPr/>
        </p:nvCxnSpPr>
        <p:spPr>
          <a:xfrm>
            <a:off x="6058983" y="2413952"/>
            <a:ext cx="909544"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pic>
        <p:nvPicPr>
          <p:cNvPr id="22" name="Picture 21">
            <a:extLst>
              <a:ext uri="{FF2B5EF4-FFF2-40B4-BE49-F238E27FC236}">
                <a16:creationId xmlns:a16="http://schemas.microsoft.com/office/drawing/2014/main" id="{355112EB-EEFA-2068-441D-D15E34D8FB88}"/>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851" b="89851" l="5537" r="92834">
                        <a14:foregroundMark x1="14169" y1="32836" x2="16612" y2="61791"/>
                        <a14:foregroundMark x1="21498" y1="54925" x2="21498" y2="61791"/>
                        <a14:foregroundMark x1="17915" y1="59403" x2="17915" y2="59403"/>
                        <a14:foregroundMark x1="15472" y1="41791" x2="20358" y2="79403"/>
                        <a14:foregroundMark x1="25081" y1="72537" x2="25081" y2="72537"/>
                        <a14:foregroundMark x1="26384" y1="73134" x2="25407" y2="77015"/>
                        <a14:foregroundMark x1="22638" y1="57612" x2="21987" y2="51940"/>
                        <a14:foregroundMark x1="19544" y1="22687" x2="20195" y2="61493"/>
                        <a14:foregroundMark x1="22313" y1="67463" x2="24430" y2="73134"/>
                        <a14:foregroundMark x1="27199" y1="70448" x2="25081" y2="71642"/>
                        <a14:foregroundMark x1="31759" y1="69254" x2="31759" y2="69254"/>
                        <a14:foregroundMark x1="8306" y1="37313" x2="6353" y2="39222"/>
                        <a14:foregroundMark x1="12215" y1="33134" x2="7655" y2="39104"/>
                        <a14:foregroundMark x1="85505" y1="45970" x2="88599" y2="46567"/>
                        <a14:foregroundMark x1="89251" y1="52537" x2="90228" y2="58209"/>
                        <a14:foregroundMark x1="90554" y1="60000" x2="92834" y2="60000"/>
                        <a14:backgroundMark x1="3583" y1="34925" x2="3583" y2="45970"/>
                      </a14:backgroundRemoval>
                    </a14:imgEffect>
                  </a14:imgLayer>
                </a14:imgProps>
              </a:ext>
            </a:extLst>
          </a:blip>
          <a:stretch>
            <a:fillRect/>
          </a:stretch>
        </p:blipFill>
        <p:spPr>
          <a:xfrm>
            <a:off x="954053" y="3890297"/>
            <a:ext cx="1103296" cy="601961"/>
          </a:xfrm>
          <a:prstGeom prst="rect">
            <a:avLst/>
          </a:prstGeom>
        </p:spPr>
      </p:pic>
      <p:sp>
        <p:nvSpPr>
          <p:cNvPr id="29" name="Subtitle 3">
            <a:extLst>
              <a:ext uri="{FF2B5EF4-FFF2-40B4-BE49-F238E27FC236}">
                <a16:creationId xmlns:a16="http://schemas.microsoft.com/office/drawing/2014/main" id="{E35DA759-B77A-B5AD-4975-83EDD5B03A15}"/>
              </a:ext>
            </a:extLst>
          </p:cNvPr>
          <p:cNvSpPr txBox="1">
            <a:spLocks/>
          </p:cNvSpPr>
          <p:nvPr/>
        </p:nvSpPr>
        <p:spPr>
          <a:xfrm rot="10800000" flipV="1">
            <a:off x="8710595" y="4783460"/>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17</a:t>
            </a:r>
          </a:p>
        </p:txBody>
      </p:sp>
      <p:grpSp>
        <p:nvGrpSpPr>
          <p:cNvPr id="31" name="Group 30">
            <a:extLst>
              <a:ext uri="{FF2B5EF4-FFF2-40B4-BE49-F238E27FC236}">
                <a16:creationId xmlns:a16="http://schemas.microsoft.com/office/drawing/2014/main" id="{009F8468-E48B-6029-433A-3B0366ABABF7}"/>
              </a:ext>
            </a:extLst>
          </p:cNvPr>
          <p:cNvGrpSpPr/>
          <p:nvPr/>
        </p:nvGrpSpPr>
        <p:grpSpPr>
          <a:xfrm>
            <a:off x="4947059" y="4012651"/>
            <a:ext cx="1084758" cy="512619"/>
            <a:chOff x="4322620" y="3719946"/>
            <a:chExt cx="1170707" cy="512619"/>
          </a:xfrm>
          <a:solidFill>
            <a:srgbClr val="FCC00D">
              <a:lumMod val="20000"/>
              <a:lumOff val="80000"/>
            </a:srgbClr>
          </a:solidFill>
        </p:grpSpPr>
        <p:sp>
          <p:nvSpPr>
            <p:cNvPr id="32" name="Rectangle: Rounded Corners 31">
              <a:extLst>
                <a:ext uri="{FF2B5EF4-FFF2-40B4-BE49-F238E27FC236}">
                  <a16:creationId xmlns:a16="http://schemas.microsoft.com/office/drawing/2014/main" id="{2AB5EBB8-FD70-C243-7582-4E34B73B0F09}"/>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Idle</a:t>
              </a:r>
            </a:p>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33" name="Picture 32">
              <a:extLst>
                <a:ext uri="{FF2B5EF4-FFF2-40B4-BE49-F238E27FC236}">
                  <a16:creationId xmlns:a16="http://schemas.microsoft.com/office/drawing/2014/main" id="{67AE5625-C88B-93C0-172A-14DA35928700}"/>
                </a:ext>
              </a:extLst>
            </p:cNvPr>
            <p:cNvPicPr>
              <a:picLocks noChangeAspect="1"/>
            </p:cNvPicPr>
            <p:nvPr/>
          </p:nvPicPr>
          <p:blipFill>
            <a:blip r:embed="rId8"/>
            <a:stretch>
              <a:fillRect/>
            </a:stretch>
          </p:blipFill>
          <p:spPr>
            <a:xfrm>
              <a:off x="5029506" y="3778114"/>
              <a:ext cx="396282" cy="396282"/>
            </a:xfrm>
            <a:prstGeom prst="rect">
              <a:avLst/>
            </a:prstGeom>
            <a:grpFill/>
            <a:ln>
              <a:noFill/>
            </a:ln>
          </p:spPr>
        </p:pic>
      </p:grpSp>
      <p:sp>
        <p:nvSpPr>
          <p:cNvPr id="21" name="Rectangle 20">
            <a:extLst>
              <a:ext uri="{FF2B5EF4-FFF2-40B4-BE49-F238E27FC236}">
                <a16:creationId xmlns:a16="http://schemas.microsoft.com/office/drawing/2014/main" id="{3B136C98-A8BC-FD93-0244-88E5424EE582}"/>
              </a:ext>
            </a:extLst>
          </p:cNvPr>
          <p:cNvSpPr/>
          <p:nvPr/>
        </p:nvSpPr>
        <p:spPr>
          <a:xfrm>
            <a:off x="2603812" y="1067250"/>
            <a:ext cx="6291382" cy="377201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69448991"/>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 calcmode="lin" valueType="num">
                                      <p:cBhvr>
                                        <p:cTn id="13" dur="500" fill="hold"/>
                                        <p:tgtEl>
                                          <p:spTgt spid="2"/>
                                        </p:tgtEl>
                                        <p:attrNameLst>
                                          <p:attrName>style.rotation</p:attrName>
                                        </p:attrNameLst>
                                      </p:cBhvr>
                                      <p:tavLst>
                                        <p:tav tm="0">
                                          <p:val>
                                            <p:fltVal val="90"/>
                                          </p:val>
                                        </p:tav>
                                        <p:tav tm="100000">
                                          <p:val>
                                            <p:fltVal val="0"/>
                                          </p:val>
                                        </p:tav>
                                      </p:tavLst>
                                    </p:anim>
                                    <p:animEffect transition="in" filter="fade">
                                      <p:cBhvr>
                                        <p:cTn id="14" dur="500"/>
                                        <p:tgtEl>
                                          <p:spTgt spid="2"/>
                                        </p:tgtEl>
                                      </p:cBhvr>
                                    </p:animEffect>
                                  </p:childTnLst>
                                </p:cTn>
                              </p:par>
                              <p:par>
                                <p:cTn id="15" presetID="31" presetClass="entr" presetSubtype="0" fill="hold" nodeType="withEffect">
                                  <p:stCondLst>
                                    <p:cond delay="1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90"/>
                                          </p:val>
                                        </p:tav>
                                        <p:tav tm="100000">
                                          <p:val>
                                            <p:fltVal val="0"/>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 calcmode="lin" valueType="num">
                                      <p:cBhvr>
                                        <p:cTn id="34" dur="500" fill="hold"/>
                                        <p:tgtEl>
                                          <p:spTgt spid="15"/>
                                        </p:tgtEl>
                                        <p:attrNameLst>
                                          <p:attrName>style.rotation</p:attrName>
                                        </p:attrNameLst>
                                      </p:cBhvr>
                                      <p:tavLst>
                                        <p:tav tm="0">
                                          <p:val>
                                            <p:fltVal val="90"/>
                                          </p:val>
                                        </p:tav>
                                        <p:tav tm="100000">
                                          <p:val>
                                            <p:fltVal val="0"/>
                                          </p:val>
                                        </p:tav>
                                      </p:tavLst>
                                    </p:anim>
                                    <p:animEffect transition="in" filter="fade">
                                      <p:cBhvr>
                                        <p:cTn id="35" dur="500"/>
                                        <p:tgtEl>
                                          <p:spTgt spid="15"/>
                                        </p:tgtEl>
                                      </p:cBhvr>
                                    </p:animEffect>
                                  </p:childTnLst>
                                </p:cTn>
                              </p:par>
                              <p:par>
                                <p:cTn id="36" presetID="31" presetClass="entr" presetSubtype="0" fill="hold" nodeType="withEffect">
                                  <p:stCondLst>
                                    <p:cond delay="15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 calcmode="lin" valueType="num">
                                      <p:cBhvr>
                                        <p:cTn id="40" dur="500" fill="hold"/>
                                        <p:tgtEl>
                                          <p:spTgt spid="18"/>
                                        </p:tgtEl>
                                        <p:attrNameLst>
                                          <p:attrName>style.rotation</p:attrName>
                                        </p:attrNameLst>
                                      </p:cBhvr>
                                      <p:tavLst>
                                        <p:tav tm="0">
                                          <p:val>
                                            <p:fltVal val="90"/>
                                          </p:val>
                                        </p:tav>
                                        <p:tav tm="100000">
                                          <p:val>
                                            <p:fltVal val="0"/>
                                          </p:val>
                                        </p:tav>
                                      </p:tavLst>
                                    </p:anim>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6C860CAC-4172-1154-4D2B-8E92CB49FBC4}"/>
            </a:ext>
          </a:extLst>
        </p:cNvPr>
        <p:cNvGrpSpPr/>
        <p:nvPr/>
      </p:nvGrpSpPr>
      <p:grpSpPr>
        <a:xfrm>
          <a:off x="0" y="0"/>
          <a:ext cx="0" cy="0"/>
          <a:chOff x="0" y="0"/>
          <a:chExt cx="0" cy="0"/>
        </a:xfrm>
      </p:grpSpPr>
      <p:pic>
        <p:nvPicPr>
          <p:cNvPr id="6" name="hpa">
            <a:hlinkClick r:id="" action="ppaction://media"/>
            <a:extLst>
              <a:ext uri="{FF2B5EF4-FFF2-40B4-BE49-F238E27FC236}">
                <a16:creationId xmlns:a16="http://schemas.microsoft.com/office/drawing/2014/main" id="{001365C1-122D-AB79-8375-C3A3CFB0AA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45653243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4678016D-0E5A-7BF8-2B57-8028FCFA7F7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C0F2BE62-C1BF-3018-A76F-5CB73994C4F3}"/>
              </a:ext>
            </a:extLst>
          </p:cNvPr>
          <p:cNvSpPr/>
          <p:nvPr/>
        </p:nvSpPr>
        <p:spPr>
          <a:xfrm>
            <a:off x="189681" y="1067250"/>
            <a:ext cx="8702406" cy="3772010"/>
          </a:xfrm>
          <a:prstGeom prst="rect">
            <a:avLst/>
          </a:prstGeom>
          <a:solidFill>
            <a:srgbClr val="FFE9C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3" name="Rectangle 12">
            <a:extLst>
              <a:ext uri="{FF2B5EF4-FFF2-40B4-BE49-F238E27FC236}">
                <a16:creationId xmlns:a16="http://schemas.microsoft.com/office/drawing/2014/main" id="{5BB62C00-CBAC-E902-5C04-E13EA6B27EDE}"/>
              </a:ext>
            </a:extLst>
          </p:cNvPr>
          <p:cNvSpPr/>
          <p:nvPr/>
        </p:nvSpPr>
        <p:spPr>
          <a:xfrm>
            <a:off x="189680" y="1064092"/>
            <a:ext cx="8702405" cy="436702"/>
          </a:xfrm>
          <a:prstGeom prst="rect">
            <a:avLst/>
          </a:prstGeom>
          <a:solidFill>
            <a:srgbClr val="FFCF8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SG" dirty="0"/>
          </a:p>
        </p:txBody>
      </p:sp>
      <p:pic>
        <p:nvPicPr>
          <p:cNvPr id="14" name="Picture 13">
            <a:extLst>
              <a:ext uri="{FF2B5EF4-FFF2-40B4-BE49-F238E27FC236}">
                <a16:creationId xmlns:a16="http://schemas.microsoft.com/office/drawing/2014/main" id="{4601AE62-281F-7204-93A7-D5B931D2306E}"/>
              </a:ext>
            </a:extLst>
          </p:cNvPr>
          <p:cNvPicPr>
            <a:picLocks noChangeAspect="1"/>
          </p:cNvPicPr>
          <p:nvPr/>
        </p:nvPicPr>
        <p:blipFill>
          <a:blip r:embed="rId3"/>
          <a:stretch>
            <a:fillRect/>
          </a:stretch>
        </p:blipFill>
        <p:spPr>
          <a:xfrm>
            <a:off x="251913" y="1115415"/>
            <a:ext cx="562971" cy="389525"/>
          </a:xfrm>
          <a:prstGeom prst="rect">
            <a:avLst/>
          </a:prstGeom>
        </p:spPr>
      </p:pic>
      <p:sp>
        <p:nvSpPr>
          <p:cNvPr id="18" name="Rectangle 17">
            <a:extLst>
              <a:ext uri="{FF2B5EF4-FFF2-40B4-BE49-F238E27FC236}">
                <a16:creationId xmlns:a16="http://schemas.microsoft.com/office/drawing/2014/main" id="{64691E10-E000-550B-AF7C-55E2E23B3B7E}"/>
              </a:ext>
            </a:extLst>
          </p:cNvPr>
          <p:cNvSpPr/>
          <p:nvPr/>
        </p:nvSpPr>
        <p:spPr>
          <a:xfrm>
            <a:off x="533400" y="1627961"/>
            <a:ext cx="8002561" cy="3084440"/>
          </a:xfrm>
          <a:prstGeom prst="rect">
            <a:avLst/>
          </a:prstGeom>
          <a:solidFill>
            <a:srgbClr val="E5F2FC"/>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5608D622-7ACB-015A-FD78-F5889AB3AC36}"/>
              </a:ext>
            </a:extLst>
          </p:cNvPr>
          <p:cNvSpPr/>
          <p:nvPr/>
        </p:nvSpPr>
        <p:spPr>
          <a:xfrm>
            <a:off x="533399" y="1638292"/>
            <a:ext cx="8002562" cy="376475"/>
          </a:xfrm>
          <a:prstGeom prst="rect">
            <a:avLst/>
          </a:prstGeom>
          <a:solidFill>
            <a:srgbClr val="5C8EF2"/>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t>Kubernetes</a:t>
            </a:r>
          </a:p>
        </p:txBody>
      </p:sp>
      <p:pic>
        <p:nvPicPr>
          <p:cNvPr id="20" name="Picture 19">
            <a:extLst>
              <a:ext uri="{FF2B5EF4-FFF2-40B4-BE49-F238E27FC236}">
                <a16:creationId xmlns:a16="http://schemas.microsoft.com/office/drawing/2014/main" id="{0F92F14F-8E13-EF0B-6E93-2BE8C95F307C}"/>
              </a:ext>
            </a:extLst>
          </p:cNvPr>
          <p:cNvPicPr>
            <a:picLocks noChangeAspect="1"/>
          </p:cNvPicPr>
          <p:nvPr/>
        </p:nvPicPr>
        <p:blipFill>
          <a:blip r:embed="rId4"/>
          <a:stretch>
            <a:fillRect/>
          </a:stretch>
        </p:blipFill>
        <p:spPr>
          <a:xfrm>
            <a:off x="1543441" y="1671378"/>
            <a:ext cx="332304" cy="312335"/>
          </a:xfrm>
          <a:prstGeom prst="rect">
            <a:avLst/>
          </a:prstGeom>
        </p:spPr>
      </p:pic>
      <p:sp>
        <p:nvSpPr>
          <p:cNvPr id="207" name="Google Shape;207;p30">
            <a:extLst>
              <a:ext uri="{FF2B5EF4-FFF2-40B4-BE49-F238E27FC236}">
                <a16:creationId xmlns:a16="http://schemas.microsoft.com/office/drawing/2014/main" id="{4257E27F-9F4D-EAE2-EA71-7BE9FAE92A75}"/>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7;p42">
            <a:extLst>
              <a:ext uri="{FF2B5EF4-FFF2-40B4-BE49-F238E27FC236}">
                <a16:creationId xmlns:a16="http://schemas.microsoft.com/office/drawing/2014/main" id="{A61961C7-0CFC-D2B3-BF61-A28BF366E791}"/>
              </a:ext>
            </a:extLst>
          </p:cNvPr>
          <p:cNvSpPr/>
          <p:nvPr/>
        </p:nvSpPr>
        <p:spPr>
          <a:xfrm>
            <a:off x="4571277" y="0"/>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30">
            <a:extLst>
              <a:ext uri="{FF2B5EF4-FFF2-40B4-BE49-F238E27FC236}">
                <a16:creationId xmlns:a16="http://schemas.microsoft.com/office/drawing/2014/main" id="{F1322EB9-A089-F62F-915D-8640D98BD0F9}"/>
              </a:ext>
            </a:extLst>
          </p:cNvPr>
          <p:cNvSpPr txBox="1">
            <a:spLocks noGrp="1"/>
          </p:cNvSpPr>
          <p:nvPr>
            <p:ph type="ctrTitle"/>
          </p:nvPr>
        </p:nvSpPr>
        <p:spPr>
          <a:xfrm>
            <a:off x="4572001" y="-17610"/>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Dynamic Scaling</a:t>
            </a:r>
            <a:endParaRPr sz="2500" dirty="0">
              <a:solidFill>
                <a:schemeClr val="lt1"/>
              </a:solidFill>
              <a:latin typeface="AvenirNext LT Pro Bold" panose="020B0804020202020204" pitchFamily="34" charset="0"/>
            </a:endParaRPr>
          </a:p>
        </p:txBody>
      </p:sp>
      <p:sp>
        <p:nvSpPr>
          <p:cNvPr id="9" name="Rectangle 8">
            <a:extLst>
              <a:ext uri="{FF2B5EF4-FFF2-40B4-BE49-F238E27FC236}">
                <a16:creationId xmlns:a16="http://schemas.microsoft.com/office/drawing/2014/main" id="{A21EBF8F-31BE-D10A-88DF-933C8AC7E398}"/>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0" name="Google Shape;146;p26">
            <a:extLst>
              <a:ext uri="{FF2B5EF4-FFF2-40B4-BE49-F238E27FC236}">
                <a16:creationId xmlns:a16="http://schemas.microsoft.com/office/drawing/2014/main" id="{87651E5B-940C-B7B9-6F87-294C2C7A60D7}"/>
              </a:ext>
            </a:extLst>
          </p:cNvPr>
          <p:cNvSpPr txBox="1">
            <a:spLocks/>
          </p:cNvSpPr>
          <p:nvPr/>
        </p:nvSpPr>
        <p:spPr>
          <a:xfrm>
            <a:off x="4572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IMPLEMENTATION</a:t>
            </a:r>
          </a:p>
        </p:txBody>
      </p:sp>
      <p:sp>
        <p:nvSpPr>
          <p:cNvPr id="11" name="Rectangle 10">
            <a:extLst>
              <a:ext uri="{FF2B5EF4-FFF2-40B4-BE49-F238E27FC236}">
                <a16:creationId xmlns:a16="http://schemas.microsoft.com/office/drawing/2014/main" id="{8154AE50-12B3-2B4B-74BD-5A677EC13895}"/>
              </a:ext>
            </a:extLst>
          </p:cNvPr>
          <p:cNvSpPr/>
          <p:nvPr/>
        </p:nvSpPr>
        <p:spPr>
          <a:xfrm>
            <a:off x="4572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nvGrpSpPr>
          <p:cNvPr id="59" name="Group 58">
            <a:extLst>
              <a:ext uri="{FF2B5EF4-FFF2-40B4-BE49-F238E27FC236}">
                <a16:creationId xmlns:a16="http://schemas.microsoft.com/office/drawing/2014/main" id="{AC61CBCC-3D71-C321-74FA-A47FAA912DD5}"/>
              </a:ext>
            </a:extLst>
          </p:cNvPr>
          <p:cNvGrpSpPr/>
          <p:nvPr/>
        </p:nvGrpSpPr>
        <p:grpSpPr>
          <a:xfrm>
            <a:off x="6968527" y="2157642"/>
            <a:ext cx="960843" cy="512619"/>
            <a:chOff x="4572000" y="1115291"/>
            <a:chExt cx="1080655" cy="512619"/>
          </a:xfrm>
        </p:grpSpPr>
        <p:sp>
          <p:nvSpPr>
            <p:cNvPr id="60" name="Rectangle: Rounded Corners 59">
              <a:extLst>
                <a:ext uri="{FF2B5EF4-FFF2-40B4-BE49-F238E27FC236}">
                  <a16:creationId xmlns:a16="http://schemas.microsoft.com/office/drawing/2014/main" id="{CABC25CC-9909-105F-1C7F-D68363B110FB}"/>
                </a:ext>
              </a:extLst>
            </p:cNvPr>
            <p:cNvSpPr/>
            <p:nvPr/>
          </p:nvSpPr>
          <p:spPr>
            <a:xfrm>
              <a:off x="4572000" y="1115291"/>
              <a:ext cx="1080655" cy="512619"/>
            </a:xfrm>
            <a:prstGeom prst="roundRect">
              <a:avLst/>
            </a:prstGeom>
            <a:solidFill>
              <a:srgbClr val="E98C8C"/>
            </a:solidFill>
            <a:ln w="25400" cap="flat" cmpd="sng" algn="ctr">
              <a:solidFill>
                <a:srgbClr val="E98C8C">
                  <a:shade val="1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Redis</a:t>
              </a:r>
            </a:p>
          </p:txBody>
        </p:sp>
        <p:pic>
          <p:nvPicPr>
            <p:cNvPr id="61" name="Picture 60">
              <a:extLst>
                <a:ext uri="{FF2B5EF4-FFF2-40B4-BE49-F238E27FC236}">
                  <a16:creationId xmlns:a16="http://schemas.microsoft.com/office/drawing/2014/main" id="{00FF1B80-A842-5FDB-DAE7-24558BE3F608}"/>
                </a:ext>
              </a:extLst>
            </p:cNvPr>
            <p:cNvPicPr>
              <a:picLocks noChangeAspect="1"/>
            </p:cNvPicPr>
            <p:nvPr/>
          </p:nvPicPr>
          <p:blipFill>
            <a:blip r:embed="rId5"/>
            <a:stretch>
              <a:fillRect/>
            </a:stretch>
          </p:blipFill>
          <p:spPr>
            <a:xfrm>
              <a:off x="5237450" y="1194953"/>
              <a:ext cx="353294" cy="353294"/>
            </a:xfrm>
            <a:prstGeom prst="rect">
              <a:avLst/>
            </a:prstGeom>
          </p:spPr>
        </p:pic>
      </p:grpSp>
      <p:grpSp>
        <p:nvGrpSpPr>
          <p:cNvPr id="62" name="Group 61">
            <a:extLst>
              <a:ext uri="{FF2B5EF4-FFF2-40B4-BE49-F238E27FC236}">
                <a16:creationId xmlns:a16="http://schemas.microsoft.com/office/drawing/2014/main" id="{8DFDC6B9-6F44-A622-6B4F-BEFD4D82254C}"/>
              </a:ext>
            </a:extLst>
          </p:cNvPr>
          <p:cNvGrpSpPr/>
          <p:nvPr/>
        </p:nvGrpSpPr>
        <p:grpSpPr>
          <a:xfrm>
            <a:off x="3030561" y="3158027"/>
            <a:ext cx="1253525" cy="512619"/>
            <a:chOff x="2673929" y="2736273"/>
            <a:chExt cx="1444184" cy="512619"/>
          </a:xfrm>
        </p:grpSpPr>
        <p:sp>
          <p:nvSpPr>
            <p:cNvPr id="63" name="Rectangle: Rounded Corners 62">
              <a:extLst>
                <a:ext uri="{FF2B5EF4-FFF2-40B4-BE49-F238E27FC236}">
                  <a16:creationId xmlns:a16="http://schemas.microsoft.com/office/drawing/2014/main" id="{0C345E1A-86D5-8CF4-41F7-3C42F6AF6B79}"/>
                </a:ext>
              </a:extLst>
            </p:cNvPr>
            <p:cNvSpPr/>
            <p:nvPr/>
          </p:nvSpPr>
          <p:spPr>
            <a:xfrm>
              <a:off x="2673929" y="2736273"/>
              <a:ext cx="1444184"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Task Queue</a:t>
              </a:r>
            </a:p>
          </p:txBody>
        </p:sp>
        <p:pic>
          <p:nvPicPr>
            <p:cNvPr id="192" name="Picture 191">
              <a:extLst>
                <a:ext uri="{FF2B5EF4-FFF2-40B4-BE49-F238E27FC236}">
                  <a16:creationId xmlns:a16="http://schemas.microsoft.com/office/drawing/2014/main" id="{A31E1EC6-65C9-A81B-AFA1-E36F255BE8D8}"/>
                </a:ext>
              </a:extLst>
            </p:cNvPr>
            <p:cNvPicPr>
              <a:picLocks noChangeAspect="1"/>
            </p:cNvPicPr>
            <p:nvPr/>
          </p:nvPicPr>
          <p:blipFill>
            <a:blip r:embed="rId6"/>
            <a:stretch>
              <a:fillRect/>
            </a:stretch>
          </p:blipFill>
          <p:spPr>
            <a:xfrm>
              <a:off x="3811164" y="2861906"/>
              <a:ext cx="247058" cy="261351"/>
            </a:xfrm>
            <a:prstGeom prst="rect">
              <a:avLst/>
            </a:prstGeom>
          </p:spPr>
        </p:pic>
      </p:grpSp>
      <p:grpSp>
        <p:nvGrpSpPr>
          <p:cNvPr id="193" name="Group 192">
            <a:extLst>
              <a:ext uri="{FF2B5EF4-FFF2-40B4-BE49-F238E27FC236}">
                <a16:creationId xmlns:a16="http://schemas.microsoft.com/office/drawing/2014/main" id="{8764B3CD-A0A8-9DC5-AE1C-A52A23BD4E6B}"/>
              </a:ext>
            </a:extLst>
          </p:cNvPr>
          <p:cNvGrpSpPr/>
          <p:nvPr/>
        </p:nvGrpSpPr>
        <p:grpSpPr>
          <a:xfrm>
            <a:off x="4923133" y="2157642"/>
            <a:ext cx="1135850" cy="512619"/>
            <a:chOff x="2911186" y="1039091"/>
            <a:chExt cx="1272888" cy="512619"/>
          </a:xfrm>
        </p:grpSpPr>
        <p:sp>
          <p:nvSpPr>
            <p:cNvPr id="194" name="Rectangle: Rounded Corners 193">
              <a:extLst>
                <a:ext uri="{FF2B5EF4-FFF2-40B4-BE49-F238E27FC236}">
                  <a16:creationId xmlns:a16="http://schemas.microsoft.com/office/drawing/2014/main" id="{A33C42B6-31E3-CB2E-F80B-9D65BBF676D8}"/>
                </a:ext>
              </a:extLst>
            </p:cNvPr>
            <p:cNvSpPr/>
            <p:nvPr/>
          </p:nvSpPr>
          <p:spPr>
            <a:xfrm>
              <a:off x="2911186" y="1039091"/>
              <a:ext cx="1272888" cy="512619"/>
            </a:xfrm>
            <a:prstGeom prst="roundRect">
              <a:avLst/>
            </a:prstGeom>
            <a:solidFill>
              <a:srgbClr val="FCC00D">
                <a:lumMod val="60000"/>
                <a:lumOff val="40000"/>
              </a:srgbClr>
            </a:solid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 Manager</a:t>
              </a:r>
            </a:p>
          </p:txBody>
        </p:sp>
        <p:pic>
          <p:nvPicPr>
            <p:cNvPr id="195" name="Picture 194">
              <a:extLst>
                <a:ext uri="{FF2B5EF4-FFF2-40B4-BE49-F238E27FC236}">
                  <a16:creationId xmlns:a16="http://schemas.microsoft.com/office/drawing/2014/main" id="{0D4472F2-BA40-4A34-1A62-FB4CE5C67D21}"/>
                </a:ext>
              </a:extLst>
            </p:cNvPr>
            <p:cNvPicPr>
              <a:picLocks noChangeAspect="1"/>
            </p:cNvPicPr>
            <p:nvPr/>
          </p:nvPicPr>
          <p:blipFill>
            <a:blip r:embed="rId7"/>
            <a:stretch>
              <a:fillRect/>
            </a:stretch>
          </p:blipFill>
          <p:spPr>
            <a:xfrm>
              <a:off x="3751273" y="1111980"/>
              <a:ext cx="366840" cy="366840"/>
            </a:xfrm>
            <a:prstGeom prst="rect">
              <a:avLst/>
            </a:prstGeom>
          </p:spPr>
        </p:pic>
      </p:grpSp>
      <p:grpSp>
        <p:nvGrpSpPr>
          <p:cNvPr id="196" name="Group 195">
            <a:extLst>
              <a:ext uri="{FF2B5EF4-FFF2-40B4-BE49-F238E27FC236}">
                <a16:creationId xmlns:a16="http://schemas.microsoft.com/office/drawing/2014/main" id="{38053372-2CBC-20EB-5EBC-91CCAAEFCC31}"/>
              </a:ext>
            </a:extLst>
          </p:cNvPr>
          <p:cNvGrpSpPr/>
          <p:nvPr/>
        </p:nvGrpSpPr>
        <p:grpSpPr>
          <a:xfrm>
            <a:off x="4948679" y="3158027"/>
            <a:ext cx="1084758" cy="512619"/>
            <a:chOff x="4322620" y="3719946"/>
            <a:chExt cx="1170707" cy="512619"/>
          </a:xfrm>
          <a:solidFill>
            <a:srgbClr val="FCC00D">
              <a:lumMod val="20000"/>
              <a:lumOff val="80000"/>
            </a:srgbClr>
          </a:solidFill>
        </p:grpSpPr>
        <p:sp>
          <p:nvSpPr>
            <p:cNvPr id="197" name="Rectangle: Rounded Corners 196">
              <a:extLst>
                <a:ext uri="{FF2B5EF4-FFF2-40B4-BE49-F238E27FC236}">
                  <a16:creationId xmlns:a16="http://schemas.microsoft.com/office/drawing/2014/main" id="{4EE5089A-5AD3-A654-2BF3-F3FC98603D7A}"/>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Idle</a:t>
              </a:r>
            </a:p>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198" name="Picture 197">
              <a:extLst>
                <a:ext uri="{FF2B5EF4-FFF2-40B4-BE49-F238E27FC236}">
                  <a16:creationId xmlns:a16="http://schemas.microsoft.com/office/drawing/2014/main" id="{7235E407-D821-82EA-7F98-5FFDB45B2D4B}"/>
                </a:ext>
              </a:extLst>
            </p:cNvPr>
            <p:cNvPicPr>
              <a:picLocks noChangeAspect="1"/>
            </p:cNvPicPr>
            <p:nvPr/>
          </p:nvPicPr>
          <p:blipFill>
            <a:blip r:embed="rId8"/>
            <a:stretch>
              <a:fillRect/>
            </a:stretch>
          </p:blipFill>
          <p:spPr>
            <a:xfrm>
              <a:off x="5029506" y="3778114"/>
              <a:ext cx="396282" cy="396282"/>
            </a:xfrm>
            <a:prstGeom prst="rect">
              <a:avLst/>
            </a:prstGeom>
            <a:grpFill/>
            <a:ln>
              <a:noFill/>
            </a:ln>
          </p:spPr>
        </p:pic>
      </p:grpSp>
      <p:grpSp>
        <p:nvGrpSpPr>
          <p:cNvPr id="199" name="Group 198">
            <a:extLst>
              <a:ext uri="{FF2B5EF4-FFF2-40B4-BE49-F238E27FC236}">
                <a16:creationId xmlns:a16="http://schemas.microsoft.com/office/drawing/2014/main" id="{E5787137-4CEB-B0A2-466A-32B45B78731B}"/>
              </a:ext>
            </a:extLst>
          </p:cNvPr>
          <p:cNvGrpSpPr/>
          <p:nvPr/>
        </p:nvGrpSpPr>
        <p:grpSpPr>
          <a:xfrm>
            <a:off x="742462" y="3158027"/>
            <a:ext cx="1589258" cy="512619"/>
            <a:chOff x="464127" y="1551710"/>
            <a:chExt cx="1821874" cy="512619"/>
          </a:xfrm>
        </p:grpSpPr>
        <p:sp>
          <p:nvSpPr>
            <p:cNvPr id="200" name="Rectangle: Rounded Corners 199">
              <a:extLst>
                <a:ext uri="{FF2B5EF4-FFF2-40B4-BE49-F238E27FC236}">
                  <a16:creationId xmlns:a16="http://schemas.microsoft.com/office/drawing/2014/main" id="{254B1BD3-D9CA-2D87-E76B-BAA1628E37FD}"/>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201" name="Picture 200">
              <a:extLst>
                <a:ext uri="{FF2B5EF4-FFF2-40B4-BE49-F238E27FC236}">
                  <a16:creationId xmlns:a16="http://schemas.microsoft.com/office/drawing/2014/main" id="{C412ED65-3419-F641-63C2-76EA4415EEA6}"/>
                </a:ext>
              </a:extLst>
            </p:cNvPr>
            <p:cNvPicPr>
              <a:picLocks noChangeAspect="1"/>
            </p:cNvPicPr>
            <p:nvPr/>
          </p:nvPicPr>
          <p:blipFill>
            <a:blip r:embed="rId9"/>
            <a:stretch>
              <a:fillRect/>
            </a:stretch>
          </p:blipFill>
          <p:spPr>
            <a:xfrm>
              <a:off x="1889720" y="1611306"/>
              <a:ext cx="396281" cy="396281"/>
            </a:xfrm>
            <a:prstGeom prst="rect">
              <a:avLst/>
            </a:prstGeom>
          </p:spPr>
        </p:pic>
      </p:grpSp>
      <p:grpSp>
        <p:nvGrpSpPr>
          <p:cNvPr id="202" name="Group 201">
            <a:extLst>
              <a:ext uri="{FF2B5EF4-FFF2-40B4-BE49-F238E27FC236}">
                <a16:creationId xmlns:a16="http://schemas.microsoft.com/office/drawing/2014/main" id="{6195A0C4-3BA2-6F55-AE60-F66BFB3CA41C}"/>
              </a:ext>
            </a:extLst>
          </p:cNvPr>
          <p:cNvGrpSpPr/>
          <p:nvPr/>
        </p:nvGrpSpPr>
        <p:grpSpPr>
          <a:xfrm>
            <a:off x="6766526" y="3158027"/>
            <a:ext cx="1364845" cy="512619"/>
            <a:chOff x="6414656" y="2673927"/>
            <a:chExt cx="1558635" cy="512619"/>
          </a:xfrm>
        </p:grpSpPr>
        <p:sp>
          <p:nvSpPr>
            <p:cNvPr id="203" name="Rectangle: Rounded Corners 202">
              <a:extLst>
                <a:ext uri="{FF2B5EF4-FFF2-40B4-BE49-F238E27FC236}">
                  <a16:creationId xmlns:a16="http://schemas.microsoft.com/office/drawing/2014/main" id="{6682CDF7-F862-E3D6-D3B5-9C94EDFCAAC2}"/>
                </a:ext>
              </a:extLst>
            </p:cNvPr>
            <p:cNvSpPr/>
            <p:nvPr/>
          </p:nvSpPr>
          <p:spPr>
            <a:xfrm>
              <a:off x="6414656" y="2673927"/>
              <a:ext cx="1558635"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Result Queue</a:t>
              </a:r>
            </a:p>
          </p:txBody>
        </p:sp>
        <p:pic>
          <p:nvPicPr>
            <p:cNvPr id="204" name="Picture 203">
              <a:extLst>
                <a:ext uri="{FF2B5EF4-FFF2-40B4-BE49-F238E27FC236}">
                  <a16:creationId xmlns:a16="http://schemas.microsoft.com/office/drawing/2014/main" id="{51C5B281-306A-F1A8-05F7-046152309CF4}"/>
                </a:ext>
              </a:extLst>
            </p:cNvPr>
            <p:cNvPicPr>
              <a:picLocks noChangeAspect="1"/>
            </p:cNvPicPr>
            <p:nvPr/>
          </p:nvPicPr>
          <p:blipFill>
            <a:blip r:embed="rId6"/>
            <a:stretch>
              <a:fillRect/>
            </a:stretch>
          </p:blipFill>
          <p:spPr>
            <a:xfrm>
              <a:off x="7677527" y="2799560"/>
              <a:ext cx="247058" cy="261351"/>
            </a:xfrm>
            <a:prstGeom prst="rect">
              <a:avLst/>
            </a:prstGeom>
          </p:spPr>
        </p:pic>
      </p:grpSp>
      <p:grpSp>
        <p:nvGrpSpPr>
          <p:cNvPr id="206" name="Group 205">
            <a:extLst>
              <a:ext uri="{FF2B5EF4-FFF2-40B4-BE49-F238E27FC236}">
                <a16:creationId xmlns:a16="http://schemas.microsoft.com/office/drawing/2014/main" id="{7072EA5B-4E29-27B5-59B8-BE8D02851ADE}"/>
              </a:ext>
            </a:extLst>
          </p:cNvPr>
          <p:cNvGrpSpPr/>
          <p:nvPr/>
        </p:nvGrpSpPr>
        <p:grpSpPr>
          <a:xfrm>
            <a:off x="1016833" y="2167473"/>
            <a:ext cx="1040516" cy="512619"/>
            <a:chOff x="962893" y="3654849"/>
            <a:chExt cx="1040516" cy="512619"/>
          </a:xfrm>
        </p:grpSpPr>
        <p:sp>
          <p:nvSpPr>
            <p:cNvPr id="208" name="Rectangle: Rounded Corners 207">
              <a:extLst>
                <a:ext uri="{FF2B5EF4-FFF2-40B4-BE49-F238E27FC236}">
                  <a16:creationId xmlns:a16="http://schemas.microsoft.com/office/drawing/2014/main" id="{74530F5B-4D30-4E38-E1AC-2BBE75C02F9C}"/>
                </a:ext>
              </a:extLst>
            </p:cNvPr>
            <p:cNvSpPr/>
            <p:nvPr/>
          </p:nvSpPr>
          <p:spPr>
            <a:xfrm>
              <a:off x="962893" y="3654849"/>
              <a:ext cx="1040516" cy="512619"/>
            </a:xfrm>
            <a:prstGeom prst="roundRect">
              <a:avLst/>
            </a:prstGeom>
            <a:solidFill>
              <a:srgbClr val="FFFFFF">
                <a:lumMod val="85000"/>
              </a:srgbClr>
            </a:solidFill>
            <a:ln w="254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Client</a:t>
              </a:r>
            </a:p>
          </p:txBody>
        </p:sp>
        <p:pic>
          <p:nvPicPr>
            <p:cNvPr id="209" name="Graphic 208" descr="User with solid fill">
              <a:extLst>
                <a:ext uri="{FF2B5EF4-FFF2-40B4-BE49-F238E27FC236}">
                  <a16:creationId xmlns:a16="http://schemas.microsoft.com/office/drawing/2014/main" id="{88E524F0-C1EB-1F63-417C-70F4F3A40D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44783" y="3713017"/>
              <a:ext cx="396281" cy="396281"/>
            </a:xfrm>
            <a:prstGeom prst="rect">
              <a:avLst/>
            </a:prstGeom>
          </p:spPr>
        </p:pic>
      </p:grpSp>
      <p:cxnSp>
        <p:nvCxnSpPr>
          <p:cNvPr id="214" name="Straight Connector 213">
            <a:extLst>
              <a:ext uri="{FF2B5EF4-FFF2-40B4-BE49-F238E27FC236}">
                <a16:creationId xmlns:a16="http://schemas.microsoft.com/office/drawing/2014/main" id="{5DE76245-C80F-AA8D-AD7D-032BE0DE3AC4}"/>
              </a:ext>
            </a:extLst>
          </p:cNvPr>
          <p:cNvCxnSpPr>
            <a:stCxn id="208" idx="2"/>
            <a:endCxn id="200" idx="0"/>
          </p:cNvCxnSpPr>
          <p:nvPr/>
        </p:nvCxnSpPr>
        <p:spPr>
          <a:xfrm>
            <a:off x="1537091" y="2680092"/>
            <a:ext cx="0" cy="477935"/>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222" name="Straight Arrow Connector 221">
            <a:extLst>
              <a:ext uri="{FF2B5EF4-FFF2-40B4-BE49-F238E27FC236}">
                <a16:creationId xmlns:a16="http://schemas.microsoft.com/office/drawing/2014/main" id="{9CD38514-CC0E-AE7E-E702-E4EBF3A2B511}"/>
              </a:ext>
            </a:extLst>
          </p:cNvPr>
          <p:cNvCxnSpPr>
            <a:stCxn id="200" idx="3"/>
            <a:endCxn id="63" idx="1"/>
          </p:cNvCxnSpPr>
          <p:nvPr/>
        </p:nvCxnSpPr>
        <p:spPr>
          <a:xfrm>
            <a:off x="2331720" y="3414337"/>
            <a:ext cx="698841"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nvGrpSpPr>
          <p:cNvPr id="257" name="Group 256">
            <a:extLst>
              <a:ext uri="{FF2B5EF4-FFF2-40B4-BE49-F238E27FC236}">
                <a16:creationId xmlns:a16="http://schemas.microsoft.com/office/drawing/2014/main" id="{F6190B47-94C2-8CFD-8D87-D584788086D0}"/>
              </a:ext>
            </a:extLst>
          </p:cNvPr>
          <p:cNvGrpSpPr/>
          <p:nvPr/>
        </p:nvGrpSpPr>
        <p:grpSpPr>
          <a:xfrm>
            <a:off x="4947059" y="3157969"/>
            <a:ext cx="1084758" cy="512619"/>
            <a:chOff x="4322620" y="3719946"/>
            <a:chExt cx="1170707" cy="512619"/>
          </a:xfrm>
          <a:solidFill>
            <a:srgbClr val="FCC00D">
              <a:lumMod val="20000"/>
              <a:lumOff val="80000"/>
            </a:srgbClr>
          </a:solidFill>
        </p:grpSpPr>
        <p:sp>
          <p:nvSpPr>
            <p:cNvPr id="258" name="Rectangle: Rounded Corners 257">
              <a:extLst>
                <a:ext uri="{FF2B5EF4-FFF2-40B4-BE49-F238E27FC236}">
                  <a16:creationId xmlns:a16="http://schemas.microsoft.com/office/drawing/2014/main" id="{2F95517E-550D-48C0-36D8-3E5CE9104A87}"/>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SG" sz="1200" dirty="0">
                  <a:ea typeface="+mn-ea"/>
                  <a:cs typeface="+mn-cs"/>
                </a:rPr>
                <a:t>Busy</a:t>
              </a:r>
              <a:endParaRPr kumimoji="0" lang="en-SG" sz="1200" b="0" i="0" u="none" strike="noStrike" kern="0" cap="none" spc="0" normalizeH="0" baseline="0" noProof="0" dirty="0">
                <a:ln>
                  <a:noFill/>
                </a:ln>
                <a:solidFill>
                  <a:srgbClr val="000000"/>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59" name="Picture 258">
              <a:extLst>
                <a:ext uri="{FF2B5EF4-FFF2-40B4-BE49-F238E27FC236}">
                  <a16:creationId xmlns:a16="http://schemas.microsoft.com/office/drawing/2014/main" id="{B538716A-3ED9-7F21-7C21-765E27DE33DC}"/>
                </a:ext>
              </a:extLst>
            </p:cNvPr>
            <p:cNvPicPr>
              <a:picLocks noChangeAspect="1"/>
            </p:cNvPicPr>
            <p:nvPr/>
          </p:nvPicPr>
          <p:blipFill>
            <a:blip r:embed="rId8"/>
            <a:stretch>
              <a:fillRect/>
            </a:stretch>
          </p:blipFill>
          <p:spPr>
            <a:xfrm>
              <a:off x="5029506" y="3778114"/>
              <a:ext cx="396282" cy="396282"/>
            </a:xfrm>
            <a:prstGeom prst="rect">
              <a:avLst/>
            </a:prstGeom>
            <a:grpFill/>
            <a:ln>
              <a:noFill/>
            </a:ln>
          </p:spPr>
        </p:pic>
      </p:grpSp>
      <p:cxnSp>
        <p:nvCxnSpPr>
          <p:cNvPr id="268" name="Straight Arrow Connector 267">
            <a:extLst>
              <a:ext uri="{FF2B5EF4-FFF2-40B4-BE49-F238E27FC236}">
                <a16:creationId xmlns:a16="http://schemas.microsoft.com/office/drawing/2014/main" id="{2C7CBB7E-A3E5-6C36-CEAB-CE08E89785E5}"/>
              </a:ext>
            </a:extLst>
          </p:cNvPr>
          <p:cNvCxnSpPr>
            <a:stCxn id="63" idx="3"/>
            <a:endCxn id="258" idx="1"/>
          </p:cNvCxnSpPr>
          <p:nvPr/>
        </p:nvCxnSpPr>
        <p:spPr>
          <a:xfrm flipV="1">
            <a:off x="4284086" y="3414279"/>
            <a:ext cx="662973" cy="5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72" name="Straight Arrow Connector 271">
            <a:extLst>
              <a:ext uri="{FF2B5EF4-FFF2-40B4-BE49-F238E27FC236}">
                <a16:creationId xmlns:a16="http://schemas.microsoft.com/office/drawing/2014/main" id="{748666DA-774D-BF78-5B20-B601779F8A03}"/>
              </a:ext>
            </a:extLst>
          </p:cNvPr>
          <p:cNvCxnSpPr>
            <a:cxnSpLocks/>
            <a:stCxn id="258" idx="3"/>
            <a:endCxn id="203" idx="1"/>
          </p:cNvCxnSpPr>
          <p:nvPr/>
        </p:nvCxnSpPr>
        <p:spPr>
          <a:xfrm>
            <a:off x="6031817" y="3414279"/>
            <a:ext cx="734709" cy="5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88" name="Connector: Elbow 287">
            <a:extLst>
              <a:ext uri="{FF2B5EF4-FFF2-40B4-BE49-F238E27FC236}">
                <a16:creationId xmlns:a16="http://schemas.microsoft.com/office/drawing/2014/main" id="{21CB3803-BC14-682F-99F3-AA922BE0B031}"/>
              </a:ext>
            </a:extLst>
          </p:cNvPr>
          <p:cNvCxnSpPr>
            <a:stCxn id="203" idx="2"/>
            <a:endCxn id="200" idx="2"/>
          </p:cNvCxnSpPr>
          <p:nvPr/>
        </p:nvCxnSpPr>
        <p:spPr>
          <a:xfrm rot="5400000">
            <a:off x="4493020" y="714717"/>
            <a:ext cx="12700" cy="5911858"/>
          </a:xfrm>
          <a:prstGeom prst="bentConnector3">
            <a:avLst>
              <a:gd name="adj1" fmla="val 1800000"/>
            </a:avLst>
          </a:prstGeom>
          <a:ln w="12700">
            <a:solidFill>
              <a:schemeClr val="accent2"/>
            </a:solidFill>
            <a:tailEnd type="triangle"/>
          </a:ln>
        </p:spPr>
        <p:style>
          <a:lnRef idx="1">
            <a:schemeClr val="accent2"/>
          </a:lnRef>
          <a:fillRef idx="0">
            <a:schemeClr val="accent2"/>
          </a:fillRef>
          <a:effectRef idx="0">
            <a:schemeClr val="accent2"/>
          </a:effectRef>
          <a:fontRef idx="minor">
            <a:schemeClr val="tx1"/>
          </a:fontRef>
        </p:style>
      </p:cxnSp>
      <p:cxnSp>
        <p:nvCxnSpPr>
          <p:cNvPr id="313" name="Straight Connector 312">
            <a:extLst>
              <a:ext uri="{FF2B5EF4-FFF2-40B4-BE49-F238E27FC236}">
                <a16:creationId xmlns:a16="http://schemas.microsoft.com/office/drawing/2014/main" id="{42CD6274-B134-87D0-BFBC-75442D967138}"/>
              </a:ext>
            </a:extLst>
          </p:cNvPr>
          <p:cNvCxnSpPr>
            <a:cxnSpLocks/>
            <a:stCxn id="194" idx="2"/>
            <a:endCxn id="258" idx="0"/>
          </p:cNvCxnSpPr>
          <p:nvPr/>
        </p:nvCxnSpPr>
        <p:spPr>
          <a:xfrm flipH="1">
            <a:off x="5489438" y="2670261"/>
            <a:ext cx="1620" cy="487708"/>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314" name="TextBox 313">
            <a:extLst>
              <a:ext uri="{FF2B5EF4-FFF2-40B4-BE49-F238E27FC236}">
                <a16:creationId xmlns:a16="http://schemas.microsoft.com/office/drawing/2014/main" id="{F0341FF4-EDDA-2D41-34BE-B704058AA329}"/>
              </a:ext>
            </a:extLst>
          </p:cNvPr>
          <p:cNvSpPr txBox="1"/>
          <p:nvPr/>
        </p:nvSpPr>
        <p:spPr>
          <a:xfrm>
            <a:off x="5463893" y="2717444"/>
            <a:ext cx="1135848" cy="400110"/>
          </a:xfrm>
          <a:prstGeom prst="rect">
            <a:avLst/>
          </a:prstGeom>
          <a:noFill/>
        </p:spPr>
        <p:txBody>
          <a:bodyPr wrap="square" rtlCol="0" anchor="ctr">
            <a:spAutoFit/>
          </a:bodyPr>
          <a:lstStyle/>
          <a:p>
            <a:r>
              <a:rPr lang="en-SG" sz="1000" dirty="0"/>
              <a:t>Dynamic</a:t>
            </a:r>
          </a:p>
          <a:p>
            <a:r>
              <a:rPr lang="en-SG" sz="1000" dirty="0"/>
              <a:t>Scaling</a:t>
            </a:r>
          </a:p>
        </p:txBody>
      </p:sp>
      <p:pic>
        <p:nvPicPr>
          <p:cNvPr id="315" name="Graphic 314" descr="Arrow circle with solid fill">
            <a:extLst>
              <a:ext uri="{FF2B5EF4-FFF2-40B4-BE49-F238E27FC236}">
                <a16:creationId xmlns:a16="http://schemas.microsoft.com/office/drawing/2014/main" id="{5152DE66-CBE6-9BC9-FA37-8D207698C86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58984" y="2747405"/>
            <a:ext cx="340187" cy="340187"/>
          </a:xfrm>
          <a:prstGeom prst="rect">
            <a:avLst/>
          </a:prstGeom>
        </p:spPr>
      </p:pic>
      <p:sp>
        <p:nvSpPr>
          <p:cNvPr id="21" name="Subtitle 3">
            <a:extLst>
              <a:ext uri="{FF2B5EF4-FFF2-40B4-BE49-F238E27FC236}">
                <a16:creationId xmlns:a16="http://schemas.microsoft.com/office/drawing/2014/main" id="{66F24060-D623-7F8B-A776-2C3D574FD0D4}"/>
              </a:ext>
            </a:extLst>
          </p:cNvPr>
          <p:cNvSpPr txBox="1">
            <a:spLocks/>
          </p:cNvSpPr>
          <p:nvPr/>
        </p:nvSpPr>
        <p:spPr>
          <a:xfrm rot="10800000" flipV="1">
            <a:off x="8710595" y="4783460"/>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18</a:t>
            </a:r>
          </a:p>
        </p:txBody>
      </p:sp>
      <p:sp>
        <p:nvSpPr>
          <p:cNvPr id="2" name="Rectangle 1">
            <a:extLst>
              <a:ext uri="{FF2B5EF4-FFF2-40B4-BE49-F238E27FC236}">
                <a16:creationId xmlns:a16="http://schemas.microsoft.com/office/drawing/2014/main" id="{670113EF-BAFC-BB87-3EFD-3370B07BE1B0}"/>
              </a:ext>
            </a:extLst>
          </p:cNvPr>
          <p:cNvSpPr/>
          <p:nvPr/>
        </p:nvSpPr>
        <p:spPr>
          <a:xfrm>
            <a:off x="6493800" y="1064092"/>
            <a:ext cx="2398284" cy="377201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700FFDDB-55E4-FC68-A101-50B8E80CF913}"/>
              </a:ext>
            </a:extLst>
          </p:cNvPr>
          <p:cNvSpPr/>
          <p:nvPr/>
        </p:nvSpPr>
        <p:spPr>
          <a:xfrm>
            <a:off x="209263" y="1067250"/>
            <a:ext cx="4431942" cy="377201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 name="Group 3">
            <a:extLst>
              <a:ext uri="{FF2B5EF4-FFF2-40B4-BE49-F238E27FC236}">
                <a16:creationId xmlns:a16="http://schemas.microsoft.com/office/drawing/2014/main" id="{0C4981C6-EE46-7E37-9D35-50694B401432}"/>
              </a:ext>
            </a:extLst>
          </p:cNvPr>
          <p:cNvGrpSpPr/>
          <p:nvPr/>
        </p:nvGrpSpPr>
        <p:grpSpPr>
          <a:xfrm>
            <a:off x="5017469" y="3954482"/>
            <a:ext cx="1084758" cy="512619"/>
            <a:chOff x="4322620" y="3719946"/>
            <a:chExt cx="1170707" cy="512619"/>
          </a:xfrm>
          <a:solidFill>
            <a:srgbClr val="FCC00D">
              <a:lumMod val="20000"/>
              <a:lumOff val="80000"/>
            </a:srgbClr>
          </a:solidFill>
        </p:grpSpPr>
        <p:sp>
          <p:nvSpPr>
            <p:cNvPr id="6" name="Rectangle: Rounded Corners 5">
              <a:extLst>
                <a:ext uri="{FF2B5EF4-FFF2-40B4-BE49-F238E27FC236}">
                  <a16:creationId xmlns:a16="http://schemas.microsoft.com/office/drawing/2014/main" id="{3BEF110D-EC7A-5E34-A100-D1A7659FD53A}"/>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Idle</a:t>
              </a:r>
            </a:p>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7" name="Picture 6">
              <a:extLst>
                <a:ext uri="{FF2B5EF4-FFF2-40B4-BE49-F238E27FC236}">
                  <a16:creationId xmlns:a16="http://schemas.microsoft.com/office/drawing/2014/main" id="{E89A7420-2B04-A173-7DE1-2B399FDE93C2}"/>
                </a:ext>
              </a:extLst>
            </p:cNvPr>
            <p:cNvPicPr>
              <a:picLocks noChangeAspect="1"/>
            </p:cNvPicPr>
            <p:nvPr/>
          </p:nvPicPr>
          <p:blipFill>
            <a:blip r:embed="rId8"/>
            <a:stretch>
              <a:fillRect/>
            </a:stretch>
          </p:blipFill>
          <p:spPr>
            <a:xfrm>
              <a:off x="5029506" y="3778114"/>
              <a:ext cx="396282" cy="396282"/>
            </a:xfrm>
            <a:prstGeom prst="rect">
              <a:avLst/>
            </a:prstGeom>
            <a:grpFill/>
            <a:ln>
              <a:noFill/>
            </a:ln>
          </p:spPr>
        </p:pic>
      </p:grpSp>
      <p:grpSp>
        <p:nvGrpSpPr>
          <p:cNvPr id="210" name="Group 209">
            <a:extLst>
              <a:ext uri="{FF2B5EF4-FFF2-40B4-BE49-F238E27FC236}">
                <a16:creationId xmlns:a16="http://schemas.microsoft.com/office/drawing/2014/main" id="{515F890D-B6B2-0ACC-3B99-DCAA085835FE}"/>
              </a:ext>
            </a:extLst>
          </p:cNvPr>
          <p:cNvGrpSpPr/>
          <p:nvPr/>
        </p:nvGrpSpPr>
        <p:grpSpPr>
          <a:xfrm>
            <a:off x="4947059" y="4012651"/>
            <a:ext cx="1084758" cy="512619"/>
            <a:chOff x="4322620" y="3719946"/>
            <a:chExt cx="1170707" cy="512619"/>
          </a:xfrm>
          <a:solidFill>
            <a:srgbClr val="FCC00D">
              <a:lumMod val="20000"/>
              <a:lumOff val="80000"/>
            </a:srgbClr>
          </a:solidFill>
        </p:grpSpPr>
        <p:sp>
          <p:nvSpPr>
            <p:cNvPr id="211" name="Rectangle: Rounded Corners 210">
              <a:extLst>
                <a:ext uri="{FF2B5EF4-FFF2-40B4-BE49-F238E27FC236}">
                  <a16:creationId xmlns:a16="http://schemas.microsoft.com/office/drawing/2014/main" id="{8177AE00-F57B-83C7-4136-FBED9086B0FA}"/>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Idle</a:t>
              </a:r>
            </a:p>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12" name="Picture 211">
              <a:extLst>
                <a:ext uri="{FF2B5EF4-FFF2-40B4-BE49-F238E27FC236}">
                  <a16:creationId xmlns:a16="http://schemas.microsoft.com/office/drawing/2014/main" id="{8D14F511-2FCA-21D2-BBA7-0CCF4A9DB213}"/>
                </a:ext>
              </a:extLst>
            </p:cNvPr>
            <p:cNvPicPr>
              <a:picLocks noChangeAspect="1"/>
            </p:cNvPicPr>
            <p:nvPr/>
          </p:nvPicPr>
          <p:blipFill>
            <a:blip r:embed="rId8"/>
            <a:stretch>
              <a:fillRect/>
            </a:stretch>
          </p:blipFill>
          <p:spPr>
            <a:xfrm>
              <a:off x="5029506" y="3778114"/>
              <a:ext cx="396282" cy="396282"/>
            </a:xfrm>
            <a:prstGeom prst="rect">
              <a:avLst/>
            </a:prstGeom>
            <a:grpFill/>
            <a:ln>
              <a:noFill/>
            </a:ln>
          </p:spPr>
        </p:pic>
      </p:grpSp>
    </p:spTree>
    <p:extLst>
      <p:ext uri="{BB962C8B-B14F-4D97-AF65-F5344CB8AC3E}">
        <p14:creationId xmlns:p14="http://schemas.microsoft.com/office/powerpoint/2010/main" val="234375258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13"/>
                                        </p:tgtEl>
                                        <p:attrNameLst>
                                          <p:attrName>style.visibility</p:attrName>
                                        </p:attrNameLst>
                                      </p:cBhvr>
                                      <p:to>
                                        <p:strVal val="visible"/>
                                      </p:to>
                                    </p:set>
                                    <p:anim calcmode="lin" valueType="num">
                                      <p:cBhvr>
                                        <p:cTn id="13" dur="500" fill="hold"/>
                                        <p:tgtEl>
                                          <p:spTgt spid="313"/>
                                        </p:tgtEl>
                                        <p:attrNameLst>
                                          <p:attrName>ppt_w</p:attrName>
                                        </p:attrNameLst>
                                      </p:cBhvr>
                                      <p:tavLst>
                                        <p:tav tm="0">
                                          <p:val>
                                            <p:fltVal val="0"/>
                                          </p:val>
                                        </p:tav>
                                        <p:tav tm="100000">
                                          <p:val>
                                            <p:strVal val="#ppt_w"/>
                                          </p:val>
                                        </p:tav>
                                      </p:tavLst>
                                    </p:anim>
                                    <p:anim calcmode="lin" valueType="num">
                                      <p:cBhvr>
                                        <p:cTn id="14" dur="500" fill="hold"/>
                                        <p:tgtEl>
                                          <p:spTgt spid="313"/>
                                        </p:tgtEl>
                                        <p:attrNameLst>
                                          <p:attrName>ppt_h</p:attrName>
                                        </p:attrNameLst>
                                      </p:cBhvr>
                                      <p:tavLst>
                                        <p:tav tm="0">
                                          <p:val>
                                            <p:fltVal val="0"/>
                                          </p:val>
                                        </p:tav>
                                        <p:tav tm="100000">
                                          <p:val>
                                            <p:strVal val="#ppt_h"/>
                                          </p:val>
                                        </p:tav>
                                      </p:tavLst>
                                    </p:anim>
                                    <p:animEffect transition="in" filter="fade">
                                      <p:cBhvr>
                                        <p:cTn id="15" dur="500"/>
                                        <p:tgtEl>
                                          <p:spTgt spid="31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14"/>
                                        </p:tgtEl>
                                        <p:attrNameLst>
                                          <p:attrName>style.visibility</p:attrName>
                                        </p:attrNameLst>
                                      </p:cBhvr>
                                      <p:to>
                                        <p:strVal val="visible"/>
                                      </p:to>
                                    </p:set>
                                    <p:anim calcmode="lin" valueType="num">
                                      <p:cBhvr>
                                        <p:cTn id="18" dur="500" fill="hold"/>
                                        <p:tgtEl>
                                          <p:spTgt spid="314"/>
                                        </p:tgtEl>
                                        <p:attrNameLst>
                                          <p:attrName>ppt_w</p:attrName>
                                        </p:attrNameLst>
                                      </p:cBhvr>
                                      <p:tavLst>
                                        <p:tav tm="0">
                                          <p:val>
                                            <p:fltVal val="0"/>
                                          </p:val>
                                        </p:tav>
                                        <p:tav tm="100000">
                                          <p:val>
                                            <p:strVal val="#ppt_w"/>
                                          </p:val>
                                        </p:tav>
                                      </p:tavLst>
                                    </p:anim>
                                    <p:anim calcmode="lin" valueType="num">
                                      <p:cBhvr>
                                        <p:cTn id="19" dur="500" fill="hold"/>
                                        <p:tgtEl>
                                          <p:spTgt spid="314"/>
                                        </p:tgtEl>
                                        <p:attrNameLst>
                                          <p:attrName>ppt_h</p:attrName>
                                        </p:attrNameLst>
                                      </p:cBhvr>
                                      <p:tavLst>
                                        <p:tav tm="0">
                                          <p:val>
                                            <p:fltVal val="0"/>
                                          </p:val>
                                        </p:tav>
                                        <p:tav tm="100000">
                                          <p:val>
                                            <p:strVal val="#ppt_h"/>
                                          </p:val>
                                        </p:tav>
                                      </p:tavLst>
                                    </p:anim>
                                    <p:animEffect transition="in" filter="fade">
                                      <p:cBhvr>
                                        <p:cTn id="20" dur="500"/>
                                        <p:tgtEl>
                                          <p:spTgt spid="314"/>
                                        </p:tgtEl>
                                      </p:cBhvr>
                                    </p:animEffect>
                                  </p:childTnLst>
                                </p:cTn>
                              </p:par>
                              <p:par>
                                <p:cTn id="21" presetID="1" presetClass="entr" presetSubtype="0" fill="hold" nodeType="withEffect">
                                  <p:stCondLst>
                                    <p:cond delay="0"/>
                                  </p:stCondLst>
                                  <p:childTnLst>
                                    <p:set>
                                      <p:cBhvr>
                                        <p:cTn id="22" dur="1" fill="hold">
                                          <p:stCondLst>
                                            <p:cond delay="0"/>
                                          </p:stCondLst>
                                        </p:cTn>
                                        <p:tgtEl>
                                          <p:spTgt spid="315"/>
                                        </p:tgtEl>
                                        <p:attrNameLst>
                                          <p:attrName>style.visibility</p:attrName>
                                        </p:attrNameLst>
                                      </p:cBhvr>
                                      <p:to>
                                        <p:strVal val="visible"/>
                                      </p:to>
                                    </p:set>
                                  </p:childTnLst>
                                </p:cTn>
                              </p:par>
                              <p:par>
                                <p:cTn id="23" presetID="8" presetClass="emph" presetSubtype="0" fill="hold" nodeType="withEffect">
                                  <p:stCondLst>
                                    <p:cond delay="0"/>
                                  </p:stCondLst>
                                  <p:childTnLst>
                                    <p:animRot by="21600000">
                                      <p:cBhvr>
                                        <p:cTn id="24" dur="3000" fill="hold"/>
                                        <p:tgtEl>
                                          <p:spTgt spid="315"/>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 calcmode="lin" valueType="num">
                                      <p:cBhvr>
                                        <p:cTn id="31" dur="500" fill="hold"/>
                                        <p:tgtEl>
                                          <p:spTgt spid="4"/>
                                        </p:tgtEl>
                                        <p:attrNameLst>
                                          <p:attrName>style.rotation</p:attrName>
                                        </p:attrNameLst>
                                      </p:cBhvr>
                                      <p:tavLst>
                                        <p:tav tm="0">
                                          <p:val>
                                            <p:fltVal val="90"/>
                                          </p:val>
                                        </p:tav>
                                        <p:tav tm="100000">
                                          <p:val>
                                            <p:fltVal val="0"/>
                                          </p:val>
                                        </p:tav>
                                      </p:tavLst>
                                    </p:anim>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AF50B28B-A116-8C63-B99D-0DA05229BB67}"/>
            </a:ext>
          </a:extLst>
        </p:cNvPr>
        <p:cNvGrpSpPr/>
        <p:nvPr/>
      </p:nvGrpSpPr>
      <p:grpSpPr>
        <a:xfrm>
          <a:off x="0" y="0"/>
          <a:ext cx="0" cy="0"/>
          <a:chOff x="0" y="0"/>
          <a:chExt cx="0" cy="0"/>
        </a:xfrm>
      </p:grpSpPr>
      <p:pic>
        <p:nvPicPr>
          <p:cNvPr id="2" name="scaling">
            <a:hlinkClick r:id="" action="ppaction://media"/>
            <a:extLst>
              <a:ext uri="{FF2B5EF4-FFF2-40B4-BE49-F238E27FC236}">
                <a16:creationId xmlns:a16="http://schemas.microsoft.com/office/drawing/2014/main" id="{8C008036-7355-6E2C-514C-DF391FAA1D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286967415"/>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84F46C95-54B2-E3E9-7DC9-0D9C7B4B24F3}"/>
            </a:ext>
          </a:extLst>
        </p:cNvPr>
        <p:cNvGrpSpPr/>
        <p:nvPr/>
      </p:nvGrpSpPr>
      <p:grpSpPr>
        <a:xfrm>
          <a:off x="0" y="0"/>
          <a:ext cx="0" cy="0"/>
          <a:chOff x="0" y="0"/>
          <a:chExt cx="0" cy="0"/>
        </a:xfrm>
      </p:grpSpPr>
      <p:sp>
        <p:nvSpPr>
          <p:cNvPr id="6" name="Google Shape;386;p42">
            <a:extLst>
              <a:ext uri="{FF2B5EF4-FFF2-40B4-BE49-F238E27FC236}">
                <a16:creationId xmlns:a16="http://schemas.microsoft.com/office/drawing/2014/main" id="{D6B3E641-EDE1-BCCC-1D5D-BF291B576A04}"/>
              </a:ext>
            </a:extLst>
          </p:cNvPr>
          <p:cNvSpPr/>
          <p:nvPr/>
        </p:nvSpPr>
        <p:spPr>
          <a:xfrm>
            <a:off x="261691" y="1961018"/>
            <a:ext cx="4063955" cy="2473135"/>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a:extLst>
              <a:ext uri="{FF2B5EF4-FFF2-40B4-BE49-F238E27FC236}">
                <a16:creationId xmlns:a16="http://schemas.microsoft.com/office/drawing/2014/main" id="{D30B88E8-97A4-4AE1-F718-A1E30962145E}"/>
              </a:ext>
            </a:extLst>
          </p:cNvPr>
          <p:cNvSpPr txBox="1">
            <a:spLocks noGrp="1"/>
          </p:cNvSpPr>
          <p:nvPr>
            <p:ph type="subTitle" idx="1"/>
          </p:nvPr>
        </p:nvSpPr>
        <p:spPr>
          <a:xfrm>
            <a:off x="4571999" y="2115330"/>
            <a:ext cx="4572000" cy="1784400"/>
          </a:xfrm>
          <a:prstGeom prst="rect">
            <a:avLst/>
          </a:prstGeom>
        </p:spPr>
        <p:txBody>
          <a:bodyPr spcFirstLastPara="1" wrap="square" lIns="91425" tIns="91425" rIns="91425" bIns="91425" anchor="ctr" anchorCtr="0">
            <a:noAutofit/>
          </a:bodyPr>
          <a:lstStyle/>
          <a:p>
            <a:pPr marL="342900" lvl="0" indent="-342900" algn="l">
              <a:buFont typeface="Arial" panose="020B0604020202020204" pitchFamily="34" charset="0"/>
              <a:buChar char="•"/>
            </a:pPr>
            <a:r>
              <a:rPr lang="en-GB" sz="2000" dirty="0">
                <a:latin typeface="Avenir Next LT Pro" panose="020B0504020202020204" pitchFamily="34" charset="0"/>
                <a:ea typeface="Calibri" panose="020F0502020204030204" pitchFamily="34" charset="0"/>
                <a:cs typeface="Calibri" panose="020F0502020204030204" pitchFamily="34" charset="0"/>
              </a:rPr>
              <a:t>Provides </a:t>
            </a:r>
            <a:r>
              <a:rPr lang="en-GB" sz="2000" b="1" dirty="0">
                <a:latin typeface="Avenir Next LT Pro" panose="020B0504020202020204" pitchFamily="34" charset="0"/>
                <a:ea typeface="Calibri" panose="020F0502020204030204" pitchFamily="34" charset="0"/>
                <a:cs typeface="Calibri" panose="020F0502020204030204" pitchFamily="34" charset="0"/>
              </a:rPr>
              <a:t>live transcription</a:t>
            </a:r>
            <a:r>
              <a:rPr lang="en-GB" sz="2000" dirty="0">
                <a:latin typeface="Avenir Next LT Pro" panose="020B0504020202020204" pitchFamily="34" charset="0"/>
                <a:ea typeface="Calibri" panose="020F0502020204030204" pitchFamily="34" charset="0"/>
                <a:cs typeface="Calibri" panose="020F0502020204030204" pitchFamily="34" charset="0"/>
              </a:rPr>
              <a:t> for     </a:t>
            </a:r>
            <a:r>
              <a:rPr lang="en-GB" sz="2000" b="1" dirty="0">
                <a:latin typeface="Avenir Next LT Pro" panose="020B0504020202020204" pitchFamily="34" charset="0"/>
                <a:ea typeface="Calibri" panose="020F0502020204030204" pitchFamily="34" charset="0"/>
                <a:cs typeface="Calibri" panose="020F0502020204030204" pitchFamily="34" charset="0"/>
              </a:rPr>
              <a:t>speech-to-text</a:t>
            </a:r>
          </a:p>
          <a:p>
            <a:pPr marL="0" lvl="0" indent="0" algn="l"/>
            <a:endParaRPr lang="en-GB" sz="2000" b="1" dirty="0">
              <a:latin typeface="Avenir Next LT Pro" panose="020B0504020202020204" pitchFamily="34" charset="0"/>
              <a:ea typeface="Calibri" panose="020F0502020204030204" pitchFamily="34" charset="0"/>
              <a:cs typeface="Calibri" panose="020F0502020204030204" pitchFamily="34" charset="0"/>
            </a:endParaRPr>
          </a:p>
          <a:p>
            <a:pPr marL="342900" lvl="0" indent="-342900" algn="l">
              <a:buFont typeface="Arial" panose="020B0604020202020204" pitchFamily="34" charset="0"/>
              <a:buChar char="•"/>
            </a:pPr>
            <a:r>
              <a:rPr lang="en-GB" sz="2000" dirty="0">
                <a:latin typeface="Avenir Next LT Pro" panose="020B0504020202020204" pitchFamily="34" charset="0"/>
                <a:ea typeface="Calibri" panose="020F0502020204030204" pitchFamily="34" charset="0"/>
                <a:cs typeface="Calibri" panose="020F0502020204030204" pitchFamily="34" charset="0"/>
              </a:rPr>
              <a:t>Supports </a:t>
            </a:r>
            <a:r>
              <a:rPr lang="en-GB" sz="2000" b="1" dirty="0">
                <a:latin typeface="Avenir Next LT Pro" panose="020B0504020202020204" pitchFamily="34" charset="0"/>
                <a:ea typeface="Calibri" panose="020F0502020204030204" pitchFamily="34" charset="0"/>
                <a:cs typeface="Calibri" panose="020F0502020204030204" pitchFamily="34" charset="0"/>
              </a:rPr>
              <a:t>mixed-lingual transcription</a:t>
            </a:r>
          </a:p>
          <a:p>
            <a:pPr marL="0" lvl="0" indent="0" algn="l"/>
            <a:endParaRPr lang="en-GB" sz="2000" b="1" dirty="0">
              <a:latin typeface="Avenir Next LT Pro" panose="020B0504020202020204" pitchFamily="34" charset="0"/>
              <a:ea typeface="Calibri" panose="020F0502020204030204" pitchFamily="34" charset="0"/>
              <a:cs typeface="Calibri" panose="020F0502020204030204" pitchFamily="34" charset="0"/>
            </a:endParaRPr>
          </a:p>
          <a:p>
            <a:pPr marL="342900" lvl="0" indent="-342900" algn="l">
              <a:buFont typeface="Arial" panose="020B0604020202020204" pitchFamily="34" charset="0"/>
              <a:buChar char="•"/>
            </a:pPr>
            <a:r>
              <a:rPr lang="en-GB" sz="2000" dirty="0">
                <a:latin typeface="Avenir Next LT Pro" panose="020B0504020202020204" pitchFamily="34" charset="0"/>
                <a:ea typeface="Calibri" panose="020F0502020204030204" pitchFamily="34" charset="0"/>
                <a:cs typeface="Calibri" panose="020F0502020204030204" pitchFamily="34" charset="0"/>
              </a:rPr>
              <a:t>Actively used by several users, including </a:t>
            </a:r>
            <a:r>
              <a:rPr lang="en-GB" sz="2000" b="1" dirty="0">
                <a:latin typeface="Avenir Next LT Pro" panose="020B0504020202020204" pitchFamily="34" charset="0"/>
                <a:ea typeface="Calibri" panose="020F0502020204030204" pitchFamily="34" charset="0"/>
                <a:cs typeface="Calibri" panose="020F0502020204030204" pitchFamily="34" charset="0"/>
              </a:rPr>
              <a:t>emergency call centres</a:t>
            </a:r>
          </a:p>
        </p:txBody>
      </p:sp>
      <p:sp>
        <p:nvSpPr>
          <p:cNvPr id="207" name="Google Shape;207;p30">
            <a:extLst>
              <a:ext uri="{FF2B5EF4-FFF2-40B4-BE49-F238E27FC236}">
                <a16:creationId xmlns:a16="http://schemas.microsoft.com/office/drawing/2014/main" id="{C6E6ED1E-C104-A1C6-3AF8-4E80391C045C}"/>
              </a:ext>
            </a:extLst>
          </p:cNvPr>
          <p:cNvSpPr/>
          <p:nvPr/>
        </p:nvSpPr>
        <p:spPr>
          <a:xfrm rot="-5400000">
            <a:off x="-612809" y="-264591"/>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Advanced speech recognition system can interpret and process Singlish and local dialect - YouTube - Google Chrome 2024-11-06 01-19-11">
            <a:hlinkClick r:id="" action="ppaction://media"/>
            <a:extLst>
              <a:ext uri="{FF2B5EF4-FFF2-40B4-BE49-F238E27FC236}">
                <a16:creationId xmlns:a16="http://schemas.microsoft.com/office/drawing/2014/main" id="{F62328DE-EB3F-79C2-F003-D662153E046D}"/>
              </a:ext>
            </a:extLst>
          </p:cNvPr>
          <p:cNvPicPr>
            <a:picLocks noChangeAspect="1"/>
          </p:cNvPicPr>
          <p:nvPr>
            <a:videoFile r:link="rId1"/>
            <p:extLst>
              <p:ext uri="{DAA4B4D4-6D71-4841-9C94-3DE7FCFB9230}">
                <p14:media xmlns:p14="http://schemas.microsoft.com/office/powerpoint/2010/main" r:embed="rId2">
                  <p14:trim st="7779" end="3253.1666"/>
                </p14:media>
              </p:ext>
            </p:extLst>
          </p:nvPr>
        </p:nvPicPr>
        <p:blipFill>
          <a:blip r:embed="rId5"/>
          <a:srcRect l="6077" t="7693" r="5689" b="6887"/>
          <a:stretch/>
        </p:blipFill>
        <p:spPr>
          <a:xfrm>
            <a:off x="191841" y="1914000"/>
            <a:ext cx="4063955" cy="2463003"/>
          </a:xfrm>
          <a:prstGeom prst="rect">
            <a:avLst/>
          </a:prstGeom>
        </p:spPr>
      </p:pic>
      <p:grpSp>
        <p:nvGrpSpPr>
          <p:cNvPr id="10" name="Group 9">
            <a:extLst>
              <a:ext uri="{FF2B5EF4-FFF2-40B4-BE49-F238E27FC236}">
                <a16:creationId xmlns:a16="http://schemas.microsoft.com/office/drawing/2014/main" id="{20F4CFAC-4CAD-D39B-34EE-7B670FB56EAA}"/>
              </a:ext>
            </a:extLst>
          </p:cNvPr>
          <p:cNvGrpSpPr/>
          <p:nvPr/>
        </p:nvGrpSpPr>
        <p:grpSpPr>
          <a:xfrm>
            <a:off x="-1" y="4711282"/>
            <a:ext cx="9143276" cy="577800"/>
            <a:chOff x="-1" y="4711282"/>
            <a:chExt cx="9143276" cy="577800"/>
          </a:xfrm>
        </p:grpSpPr>
        <p:sp>
          <p:nvSpPr>
            <p:cNvPr id="4" name="Rectangle 3">
              <a:extLst>
                <a:ext uri="{FF2B5EF4-FFF2-40B4-BE49-F238E27FC236}">
                  <a16:creationId xmlns:a16="http://schemas.microsoft.com/office/drawing/2014/main" id="{8E1758A6-86A3-681A-B6F8-6DEA7DEA733C}"/>
                </a:ext>
              </a:extLst>
            </p:cNvPr>
            <p:cNvSpPr/>
            <p:nvPr/>
          </p:nvSpPr>
          <p:spPr>
            <a:xfrm>
              <a:off x="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BBD8072B-D73B-0F3D-A51D-C4ADD5A794A6}"/>
                </a:ext>
              </a:extLst>
            </p:cNvPr>
            <p:cNvSpPr/>
            <p:nvPr/>
          </p:nvSpPr>
          <p:spPr>
            <a:xfrm>
              <a:off x="2285276" y="5065824"/>
              <a:ext cx="6857999" cy="776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8" name="Google Shape;146;p26">
              <a:extLst>
                <a:ext uri="{FF2B5EF4-FFF2-40B4-BE49-F238E27FC236}">
                  <a16:creationId xmlns:a16="http://schemas.microsoft.com/office/drawing/2014/main" id="{3E876958-7B19-4228-7021-63721C011C1E}"/>
                </a:ext>
              </a:extLst>
            </p:cNvPr>
            <p:cNvSpPr txBox="1">
              <a:spLocks/>
            </p:cNvSpPr>
            <p:nvPr/>
          </p:nvSpPr>
          <p:spPr>
            <a:xfrm>
              <a:off x="-1" y="4711282"/>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BACKGROUND</a:t>
              </a:r>
            </a:p>
          </p:txBody>
        </p:sp>
      </p:grpSp>
      <p:sp>
        <p:nvSpPr>
          <p:cNvPr id="11" name="Subtitle 3">
            <a:extLst>
              <a:ext uri="{FF2B5EF4-FFF2-40B4-BE49-F238E27FC236}">
                <a16:creationId xmlns:a16="http://schemas.microsoft.com/office/drawing/2014/main" id="{3D56EB6E-88A1-67E2-4C1A-DA499D40CB8B}"/>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3</a:t>
            </a:r>
          </a:p>
        </p:txBody>
      </p:sp>
      <p:sp>
        <p:nvSpPr>
          <p:cNvPr id="12" name="Google Shape;387;p42">
            <a:extLst>
              <a:ext uri="{FF2B5EF4-FFF2-40B4-BE49-F238E27FC236}">
                <a16:creationId xmlns:a16="http://schemas.microsoft.com/office/drawing/2014/main" id="{89E111A8-7922-39AB-5B36-721B0370991F}"/>
              </a:ext>
            </a:extLst>
          </p:cNvPr>
          <p:cNvSpPr/>
          <p:nvPr/>
        </p:nvSpPr>
        <p:spPr>
          <a:xfrm>
            <a:off x="4572000" y="601116"/>
            <a:ext cx="457199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5;p30">
            <a:extLst>
              <a:ext uri="{FF2B5EF4-FFF2-40B4-BE49-F238E27FC236}">
                <a16:creationId xmlns:a16="http://schemas.microsoft.com/office/drawing/2014/main" id="{A14FAFC9-20A6-59F5-89C1-0FBE654D5AFB}"/>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NTU Speech Lab</a:t>
            </a:r>
            <a:br>
              <a:rPr lang="en" sz="2500" dirty="0">
                <a:solidFill>
                  <a:schemeClr val="lt1"/>
                </a:solidFill>
                <a:latin typeface="AvenirNext LT Pro Bold" panose="020B0804020202020204" pitchFamily="34" charset="0"/>
              </a:rPr>
            </a:br>
            <a:r>
              <a:rPr lang="en" sz="2500" dirty="0">
                <a:solidFill>
                  <a:schemeClr val="lt1"/>
                </a:solidFill>
                <a:latin typeface="AvenirNext LT Pro Bold" panose="020B0804020202020204" pitchFamily="34" charset="0"/>
              </a:rPr>
              <a:t>ASR System</a:t>
            </a:r>
            <a:endParaRPr sz="2500" dirty="0">
              <a:solidFill>
                <a:schemeClr val="lt1"/>
              </a:solidFill>
              <a:latin typeface="AvenirNext LT Pro Bold" panose="020B0804020202020204" pitchFamily="34" charset="0"/>
            </a:endParaRPr>
          </a:p>
        </p:txBody>
      </p:sp>
    </p:spTree>
    <p:extLst>
      <p:ext uri="{BB962C8B-B14F-4D97-AF65-F5344CB8AC3E}">
        <p14:creationId xmlns:p14="http://schemas.microsoft.com/office/powerpoint/2010/main" val="171429705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159"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9" repeatCount="indefinite"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childTnLst>
        </p:cTn>
      </p:par>
    </p:tnLst>
    <p:bldLst>
      <p:bldP spid="20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946652F2-6F40-97CF-616F-9AD7C94997ED}"/>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1A7C771E-C3C4-4708-A327-BE4EB325D524}"/>
              </a:ext>
            </a:extLst>
          </p:cNvPr>
          <p:cNvGrpSpPr/>
          <p:nvPr/>
        </p:nvGrpSpPr>
        <p:grpSpPr>
          <a:xfrm>
            <a:off x="113548" y="846808"/>
            <a:ext cx="4304226" cy="4040938"/>
            <a:chOff x="113548" y="846808"/>
            <a:chExt cx="4304226" cy="4040938"/>
          </a:xfrm>
        </p:grpSpPr>
        <p:sp>
          <p:nvSpPr>
            <p:cNvPr id="336" name="Rectangle 335">
              <a:extLst>
                <a:ext uri="{FF2B5EF4-FFF2-40B4-BE49-F238E27FC236}">
                  <a16:creationId xmlns:a16="http://schemas.microsoft.com/office/drawing/2014/main" id="{21F61513-9D26-8C24-B902-AAC4B23C639F}"/>
                </a:ext>
              </a:extLst>
            </p:cNvPr>
            <p:cNvSpPr/>
            <p:nvPr/>
          </p:nvSpPr>
          <p:spPr>
            <a:xfrm>
              <a:off x="113548" y="847736"/>
              <a:ext cx="4304226" cy="4040010"/>
            </a:xfrm>
            <a:prstGeom prst="rect">
              <a:avLst/>
            </a:prstGeom>
            <a:solidFill>
              <a:srgbClr val="FFE9C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7" name="Rectangle 336">
              <a:extLst>
                <a:ext uri="{FF2B5EF4-FFF2-40B4-BE49-F238E27FC236}">
                  <a16:creationId xmlns:a16="http://schemas.microsoft.com/office/drawing/2014/main" id="{DDFDCCE0-3F81-4A58-F84E-1E9EDCDC8927}"/>
                </a:ext>
              </a:extLst>
            </p:cNvPr>
            <p:cNvSpPr/>
            <p:nvPr/>
          </p:nvSpPr>
          <p:spPr>
            <a:xfrm>
              <a:off x="113548" y="846808"/>
              <a:ext cx="4304226" cy="481124"/>
            </a:xfrm>
            <a:prstGeom prst="rect">
              <a:avLst/>
            </a:prstGeom>
            <a:solidFill>
              <a:srgbClr val="FFCF8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SG" dirty="0"/>
            </a:p>
          </p:txBody>
        </p:sp>
        <p:pic>
          <p:nvPicPr>
            <p:cNvPr id="338" name="Picture 337">
              <a:extLst>
                <a:ext uri="{FF2B5EF4-FFF2-40B4-BE49-F238E27FC236}">
                  <a16:creationId xmlns:a16="http://schemas.microsoft.com/office/drawing/2014/main" id="{F359CCB1-1CB3-4428-400F-7A86ECA68C92}"/>
                </a:ext>
              </a:extLst>
            </p:cNvPr>
            <p:cNvPicPr>
              <a:picLocks noChangeAspect="1"/>
            </p:cNvPicPr>
            <p:nvPr/>
          </p:nvPicPr>
          <p:blipFill>
            <a:blip r:embed="rId3"/>
            <a:stretch>
              <a:fillRect/>
            </a:stretch>
          </p:blipFill>
          <p:spPr>
            <a:xfrm>
              <a:off x="127666" y="902490"/>
              <a:ext cx="562971" cy="389525"/>
            </a:xfrm>
            <a:prstGeom prst="rect">
              <a:avLst/>
            </a:prstGeom>
          </p:spPr>
        </p:pic>
      </p:grpSp>
      <p:sp>
        <p:nvSpPr>
          <p:cNvPr id="339" name="Rectangle 338">
            <a:extLst>
              <a:ext uri="{FF2B5EF4-FFF2-40B4-BE49-F238E27FC236}">
                <a16:creationId xmlns:a16="http://schemas.microsoft.com/office/drawing/2014/main" id="{1EF21DD9-ED5A-022F-DB30-F54C4A8DBD42}"/>
              </a:ext>
            </a:extLst>
          </p:cNvPr>
          <p:cNvSpPr/>
          <p:nvPr/>
        </p:nvSpPr>
        <p:spPr>
          <a:xfrm>
            <a:off x="409152" y="1544229"/>
            <a:ext cx="3713018" cy="3177605"/>
          </a:xfrm>
          <a:prstGeom prst="rect">
            <a:avLst/>
          </a:prstGeom>
          <a:solidFill>
            <a:srgbClr val="E5F2FC"/>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0" name="Rectangle 339">
            <a:extLst>
              <a:ext uri="{FF2B5EF4-FFF2-40B4-BE49-F238E27FC236}">
                <a16:creationId xmlns:a16="http://schemas.microsoft.com/office/drawing/2014/main" id="{E1FF2969-CBE6-70F4-6253-82A1AE2F7898}"/>
              </a:ext>
            </a:extLst>
          </p:cNvPr>
          <p:cNvSpPr/>
          <p:nvPr/>
        </p:nvSpPr>
        <p:spPr>
          <a:xfrm>
            <a:off x="409152" y="1564310"/>
            <a:ext cx="3713018" cy="376475"/>
          </a:xfrm>
          <a:prstGeom prst="rect">
            <a:avLst/>
          </a:prstGeom>
          <a:solidFill>
            <a:srgbClr val="5C8EF2"/>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t>Kubernetes</a:t>
            </a:r>
          </a:p>
        </p:txBody>
      </p:sp>
      <p:pic>
        <p:nvPicPr>
          <p:cNvPr id="341" name="Picture 340">
            <a:extLst>
              <a:ext uri="{FF2B5EF4-FFF2-40B4-BE49-F238E27FC236}">
                <a16:creationId xmlns:a16="http://schemas.microsoft.com/office/drawing/2014/main" id="{4B7408B6-7681-333E-0440-F6203865859D}"/>
              </a:ext>
            </a:extLst>
          </p:cNvPr>
          <p:cNvPicPr>
            <a:picLocks noChangeAspect="1"/>
          </p:cNvPicPr>
          <p:nvPr/>
        </p:nvPicPr>
        <p:blipFill>
          <a:blip r:embed="rId4"/>
          <a:stretch>
            <a:fillRect/>
          </a:stretch>
        </p:blipFill>
        <p:spPr>
          <a:xfrm>
            <a:off x="1420770" y="1596222"/>
            <a:ext cx="332304" cy="312335"/>
          </a:xfrm>
          <a:prstGeom prst="rect">
            <a:avLst/>
          </a:prstGeom>
        </p:spPr>
      </p:pic>
      <p:grpSp>
        <p:nvGrpSpPr>
          <p:cNvPr id="342" name="Group 341">
            <a:extLst>
              <a:ext uri="{FF2B5EF4-FFF2-40B4-BE49-F238E27FC236}">
                <a16:creationId xmlns:a16="http://schemas.microsoft.com/office/drawing/2014/main" id="{07B25CDB-9555-8F68-101A-AC110D2B184E}"/>
              </a:ext>
            </a:extLst>
          </p:cNvPr>
          <p:cNvGrpSpPr/>
          <p:nvPr/>
        </p:nvGrpSpPr>
        <p:grpSpPr>
          <a:xfrm>
            <a:off x="1683767" y="200909"/>
            <a:ext cx="1040516" cy="512619"/>
            <a:chOff x="924793" y="3654847"/>
            <a:chExt cx="1040516" cy="512619"/>
          </a:xfrm>
        </p:grpSpPr>
        <p:sp>
          <p:nvSpPr>
            <p:cNvPr id="343" name="Rectangle: Rounded Corners 342">
              <a:extLst>
                <a:ext uri="{FF2B5EF4-FFF2-40B4-BE49-F238E27FC236}">
                  <a16:creationId xmlns:a16="http://schemas.microsoft.com/office/drawing/2014/main" id="{6C5E3E16-D614-1025-2F94-D90390308A12}"/>
                </a:ext>
              </a:extLst>
            </p:cNvPr>
            <p:cNvSpPr/>
            <p:nvPr/>
          </p:nvSpPr>
          <p:spPr>
            <a:xfrm>
              <a:off x="924793" y="3654847"/>
              <a:ext cx="1040516" cy="512619"/>
            </a:xfrm>
            <a:prstGeom prst="roundRect">
              <a:avLst/>
            </a:prstGeom>
            <a:solidFill>
              <a:srgbClr val="FFFFFF">
                <a:lumMod val="85000"/>
              </a:srgbClr>
            </a:solidFill>
            <a:ln w="254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Client</a:t>
              </a:r>
            </a:p>
          </p:txBody>
        </p:sp>
        <p:pic>
          <p:nvPicPr>
            <p:cNvPr id="344" name="Graphic 343" descr="User with solid fill">
              <a:extLst>
                <a:ext uri="{FF2B5EF4-FFF2-40B4-BE49-F238E27FC236}">
                  <a16:creationId xmlns:a16="http://schemas.microsoft.com/office/drawing/2014/main" id="{35326ABA-9B57-BE4B-AF87-C1EA29A01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4783" y="3713017"/>
              <a:ext cx="396281" cy="396281"/>
            </a:xfrm>
            <a:prstGeom prst="rect">
              <a:avLst/>
            </a:prstGeom>
          </p:spPr>
        </p:pic>
      </p:grpSp>
      <p:sp>
        <p:nvSpPr>
          <p:cNvPr id="5" name="Google Shape;387;p42">
            <a:extLst>
              <a:ext uri="{FF2B5EF4-FFF2-40B4-BE49-F238E27FC236}">
                <a16:creationId xmlns:a16="http://schemas.microsoft.com/office/drawing/2014/main" id="{42C9D150-4313-A0D0-17E0-4870979208B4}"/>
              </a:ext>
            </a:extLst>
          </p:cNvPr>
          <p:cNvSpPr/>
          <p:nvPr/>
        </p:nvSpPr>
        <p:spPr>
          <a:xfrm>
            <a:off x="4572000" y="601116"/>
            <a:ext cx="457199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675C1662-DF14-B76C-2E82-EFC68BE2036B}"/>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Previous Architecture</a:t>
            </a:r>
            <a:endParaRPr sz="2500" dirty="0">
              <a:solidFill>
                <a:schemeClr val="lt1"/>
              </a:solidFill>
              <a:latin typeface="AvenirNext LT Pro Bold" panose="020B0804020202020204" pitchFamily="34" charset="0"/>
            </a:endParaRPr>
          </a:p>
        </p:txBody>
      </p:sp>
      <p:cxnSp>
        <p:nvCxnSpPr>
          <p:cNvPr id="266" name="Straight Connector 265">
            <a:extLst>
              <a:ext uri="{FF2B5EF4-FFF2-40B4-BE49-F238E27FC236}">
                <a16:creationId xmlns:a16="http://schemas.microsoft.com/office/drawing/2014/main" id="{1D54421F-FB26-32A0-9901-8D473291B178}"/>
              </a:ext>
            </a:extLst>
          </p:cNvPr>
          <p:cNvCxnSpPr>
            <a:cxnSpLocks/>
            <a:stCxn id="290" idx="2"/>
            <a:endCxn id="287" idx="0"/>
          </p:cNvCxnSpPr>
          <p:nvPr/>
        </p:nvCxnSpPr>
        <p:spPr>
          <a:xfrm>
            <a:off x="2204025" y="3197256"/>
            <a:ext cx="1" cy="502667"/>
          </a:xfrm>
          <a:prstGeom prst="line">
            <a:avLst/>
          </a:prstGeom>
          <a:ln w="12700"/>
        </p:spPr>
        <p:style>
          <a:lnRef idx="1">
            <a:schemeClr val="dk1"/>
          </a:lnRef>
          <a:fillRef idx="0">
            <a:schemeClr val="dk1"/>
          </a:fillRef>
          <a:effectRef idx="0">
            <a:schemeClr val="dk1"/>
          </a:effectRef>
          <a:fontRef idx="minor">
            <a:schemeClr val="tx1"/>
          </a:fontRef>
        </p:style>
      </p:cxnSp>
      <p:cxnSp>
        <p:nvCxnSpPr>
          <p:cNvPr id="273" name="Straight Connector 272">
            <a:extLst>
              <a:ext uri="{FF2B5EF4-FFF2-40B4-BE49-F238E27FC236}">
                <a16:creationId xmlns:a16="http://schemas.microsoft.com/office/drawing/2014/main" id="{506D0AF8-6873-1BA3-BB5F-5A1DBFB9AA41}"/>
              </a:ext>
            </a:extLst>
          </p:cNvPr>
          <p:cNvCxnSpPr>
            <a:cxnSpLocks/>
            <a:stCxn id="343" idx="2"/>
            <a:endCxn id="290" idx="0"/>
          </p:cNvCxnSpPr>
          <p:nvPr/>
        </p:nvCxnSpPr>
        <p:spPr>
          <a:xfrm>
            <a:off x="2204025" y="713528"/>
            <a:ext cx="0" cy="1971109"/>
          </a:xfrm>
          <a:prstGeom prst="line">
            <a:avLst/>
          </a:prstGeom>
          <a:ln w="12700"/>
        </p:spPr>
        <p:style>
          <a:lnRef idx="1">
            <a:schemeClr val="dk1"/>
          </a:lnRef>
          <a:fillRef idx="0">
            <a:schemeClr val="dk1"/>
          </a:fillRef>
          <a:effectRef idx="0">
            <a:schemeClr val="dk1"/>
          </a:effectRef>
          <a:fontRef idx="minor">
            <a:schemeClr val="tx1"/>
          </a:fontRef>
        </p:style>
      </p:cxnSp>
      <p:grpSp>
        <p:nvGrpSpPr>
          <p:cNvPr id="286" name="Group 285">
            <a:extLst>
              <a:ext uri="{FF2B5EF4-FFF2-40B4-BE49-F238E27FC236}">
                <a16:creationId xmlns:a16="http://schemas.microsoft.com/office/drawing/2014/main" id="{7995720B-61D0-EF09-12AC-56C996ABB181}"/>
              </a:ext>
            </a:extLst>
          </p:cNvPr>
          <p:cNvGrpSpPr/>
          <p:nvPr/>
        </p:nvGrpSpPr>
        <p:grpSpPr>
          <a:xfrm>
            <a:off x="1618672" y="3699923"/>
            <a:ext cx="1170707" cy="512619"/>
            <a:chOff x="4322620" y="3719946"/>
            <a:chExt cx="1170707" cy="512619"/>
          </a:xfrm>
          <a:solidFill>
            <a:srgbClr val="FCC00D">
              <a:lumMod val="20000"/>
              <a:lumOff val="80000"/>
            </a:srgbClr>
          </a:solidFill>
        </p:grpSpPr>
        <p:sp>
          <p:nvSpPr>
            <p:cNvPr id="287" name="Rectangle: Rounded Corners 286">
              <a:extLst>
                <a:ext uri="{FF2B5EF4-FFF2-40B4-BE49-F238E27FC236}">
                  <a16:creationId xmlns:a16="http://schemas.microsoft.com/office/drawing/2014/main" id="{989B9881-A09C-2ACF-9CFC-4A192B4427CF}"/>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88" name="Picture 287">
              <a:extLst>
                <a:ext uri="{FF2B5EF4-FFF2-40B4-BE49-F238E27FC236}">
                  <a16:creationId xmlns:a16="http://schemas.microsoft.com/office/drawing/2014/main" id="{62F56CEB-D825-767C-EED4-13F3B0CCE626}"/>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grpSp>
        <p:nvGrpSpPr>
          <p:cNvPr id="289" name="Group 288">
            <a:extLst>
              <a:ext uri="{FF2B5EF4-FFF2-40B4-BE49-F238E27FC236}">
                <a16:creationId xmlns:a16="http://schemas.microsoft.com/office/drawing/2014/main" id="{4FB55836-8792-2830-93E5-382DFCB4BAC0}"/>
              </a:ext>
            </a:extLst>
          </p:cNvPr>
          <p:cNvGrpSpPr/>
          <p:nvPr/>
        </p:nvGrpSpPr>
        <p:grpSpPr>
          <a:xfrm>
            <a:off x="1293088" y="2684637"/>
            <a:ext cx="1821874" cy="512619"/>
            <a:chOff x="464127" y="1551710"/>
            <a:chExt cx="1821874" cy="512619"/>
          </a:xfrm>
        </p:grpSpPr>
        <p:sp>
          <p:nvSpPr>
            <p:cNvPr id="290" name="Rectangle: Rounded Corners 289">
              <a:extLst>
                <a:ext uri="{FF2B5EF4-FFF2-40B4-BE49-F238E27FC236}">
                  <a16:creationId xmlns:a16="http://schemas.microsoft.com/office/drawing/2014/main" id="{AB043814-1645-EB11-292C-E7FD5ECB77BA}"/>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291" name="Picture 290">
              <a:extLst>
                <a:ext uri="{FF2B5EF4-FFF2-40B4-BE49-F238E27FC236}">
                  <a16:creationId xmlns:a16="http://schemas.microsoft.com/office/drawing/2014/main" id="{709E171B-EADB-116C-0A7F-A9A777B9F780}"/>
                </a:ext>
              </a:extLst>
            </p:cNvPr>
            <p:cNvPicPr>
              <a:picLocks noChangeAspect="1"/>
            </p:cNvPicPr>
            <p:nvPr/>
          </p:nvPicPr>
          <p:blipFill>
            <a:blip r:embed="rId8"/>
            <a:stretch>
              <a:fillRect/>
            </a:stretch>
          </p:blipFill>
          <p:spPr>
            <a:xfrm>
              <a:off x="1889720" y="1611306"/>
              <a:ext cx="396281" cy="396281"/>
            </a:xfrm>
            <a:prstGeom prst="rect">
              <a:avLst/>
            </a:prstGeom>
          </p:spPr>
        </p:pic>
      </p:grpSp>
      <p:grpSp>
        <p:nvGrpSpPr>
          <p:cNvPr id="295" name="Group 294">
            <a:extLst>
              <a:ext uri="{FF2B5EF4-FFF2-40B4-BE49-F238E27FC236}">
                <a16:creationId xmlns:a16="http://schemas.microsoft.com/office/drawing/2014/main" id="{F806BFFF-FFF9-84D6-5DDD-FB7E44966DCD}"/>
              </a:ext>
            </a:extLst>
          </p:cNvPr>
          <p:cNvGrpSpPr/>
          <p:nvPr/>
        </p:nvGrpSpPr>
        <p:grpSpPr>
          <a:xfrm>
            <a:off x="2099971" y="717148"/>
            <a:ext cx="180000" cy="180000"/>
            <a:chOff x="3505744" y="806572"/>
            <a:chExt cx="506236" cy="506237"/>
          </a:xfrm>
        </p:grpSpPr>
        <p:sp>
          <p:nvSpPr>
            <p:cNvPr id="296" name="Rectangle: Rounded Corners 295">
              <a:extLst>
                <a:ext uri="{FF2B5EF4-FFF2-40B4-BE49-F238E27FC236}">
                  <a16:creationId xmlns:a16="http://schemas.microsoft.com/office/drawing/2014/main" id="{248134FA-73C9-8445-AE17-221C677D2E18}"/>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97" name="Graphic 296" descr="Music with solid fill">
              <a:extLst>
                <a:ext uri="{FF2B5EF4-FFF2-40B4-BE49-F238E27FC236}">
                  <a16:creationId xmlns:a16="http://schemas.microsoft.com/office/drawing/2014/main" id="{DA667DBC-FA43-5F5F-3851-8F96753EC0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1096" y="891925"/>
              <a:ext cx="335532" cy="335532"/>
            </a:xfrm>
            <a:prstGeom prst="rect">
              <a:avLst/>
            </a:prstGeom>
          </p:spPr>
        </p:pic>
      </p:grpSp>
      <p:grpSp>
        <p:nvGrpSpPr>
          <p:cNvPr id="298" name="Group 297">
            <a:extLst>
              <a:ext uri="{FF2B5EF4-FFF2-40B4-BE49-F238E27FC236}">
                <a16:creationId xmlns:a16="http://schemas.microsoft.com/office/drawing/2014/main" id="{032D55AA-FCD4-91E6-181D-41C9C7512DA3}"/>
              </a:ext>
            </a:extLst>
          </p:cNvPr>
          <p:cNvGrpSpPr/>
          <p:nvPr/>
        </p:nvGrpSpPr>
        <p:grpSpPr>
          <a:xfrm>
            <a:off x="2114025" y="3493015"/>
            <a:ext cx="180000" cy="180000"/>
            <a:chOff x="5025511" y="721220"/>
            <a:chExt cx="506236" cy="506237"/>
          </a:xfrm>
        </p:grpSpPr>
        <p:sp>
          <p:nvSpPr>
            <p:cNvPr id="299" name="Rectangle: Rounded Corners 298">
              <a:extLst>
                <a:ext uri="{FF2B5EF4-FFF2-40B4-BE49-F238E27FC236}">
                  <a16:creationId xmlns:a16="http://schemas.microsoft.com/office/drawing/2014/main" id="{A26361A8-99CF-78F1-6D8A-DF0A141DDC6F}"/>
                </a:ext>
              </a:extLst>
            </p:cNvPr>
            <p:cNvSpPr/>
            <p:nvPr/>
          </p:nvSpPr>
          <p:spPr>
            <a:xfrm>
              <a:off x="5025511" y="721220"/>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300" name="Graphic 299" descr="Chat bubble with solid fill">
              <a:extLst>
                <a:ext uri="{FF2B5EF4-FFF2-40B4-BE49-F238E27FC236}">
                  <a16:creationId xmlns:a16="http://schemas.microsoft.com/office/drawing/2014/main" id="{367ACFDB-2968-44C2-096C-692A37E57D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89804" y="780091"/>
              <a:ext cx="388493" cy="388493"/>
            </a:xfrm>
            <a:prstGeom prst="rect">
              <a:avLst/>
            </a:prstGeom>
          </p:spPr>
        </p:pic>
      </p:grpSp>
      <p:sp>
        <p:nvSpPr>
          <p:cNvPr id="303" name="Google Shape;206;p30">
            <a:extLst>
              <a:ext uri="{FF2B5EF4-FFF2-40B4-BE49-F238E27FC236}">
                <a16:creationId xmlns:a16="http://schemas.microsoft.com/office/drawing/2014/main" id="{D1365C5C-0149-3D1C-E75A-7B4518226766}"/>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ctr" anchorCtr="0">
            <a:noAutofit/>
          </a:bodyPr>
          <a:lstStyle/>
          <a:p>
            <a:pPr lvl="0" indent="-457200" algn="l">
              <a:buSzPct val="100000"/>
              <a:buFont typeface="+mj-lt"/>
              <a:buAutoNum type="arabicPeriod"/>
            </a:pPr>
            <a:r>
              <a:rPr lang="en-GB" sz="2000" i="1" dirty="0">
                <a:latin typeface="Avenir Next LT Pro" panose="020B0504020202020204" pitchFamily="34" charset="0"/>
                <a:ea typeface="Calibri" panose="020F0502020204030204" pitchFamily="34" charset="0"/>
                <a:cs typeface="Calibri" panose="020F0502020204030204" pitchFamily="34" charset="0"/>
              </a:rPr>
              <a:t>Client</a:t>
            </a:r>
            <a:r>
              <a:rPr lang="en-GB" sz="2000" dirty="0">
                <a:latin typeface="Avenir Next LT Pro" panose="020B0504020202020204" pitchFamily="34" charset="0"/>
                <a:ea typeface="Calibri" panose="020F0502020204030204" pitchFamily="34" charset="0"/>
                <a:cs typeface="Calibri" panose="020F0502020204030204" pitchFamily="34" charset="0"/>
              </a:rPr>
              <a:t> </a:t>
            </a:r>
            <a:r>
              <a:rPr lang="en-GB" sz="2000" b="1" dirty="0">
                <a:latin typeface="Avenir Next LT Pro" panose="020B0504020202020204" pitchFamily="34" charset="0"/>
                <a:ea typeface="Calibri" panose="020F0502020204030204" pitchFamily="34" charset="0"/>
                <a:cs typeface="Calibri" panose="020F0502020204030204" pitchFamily="34" charset="0"/>
              </a:rPr>
              <a:t>sends transcription requests </a:t>
            </a:r>
            <a:r>
              <a:rPr lang="en-GB" sz="2000" dirty="0">
                <a:latin typeface="Avenir Next LT Pro" panose="020B0504020202020204" pitchFamily="34" charset="0"/>
                <a:ea typeface="Calibri" panose="020F0502020204030204" pitchFamily="34" charset="0"/>
                <a:cs typeface="Calibri" panose="020F0502020204030204" pitchFamily="34" charset="0"/>
              </a:rPr>
              <a:t>to </a:t>
            </a:r>
            <a:r>
              <a:rPr lang="en-GB" sz="2000" i="1" dirty="0">
                <a:latin typeface="Avenir Next LT Pro" panose="020B0504020202020204" pitchFamily="34" charset="0"/>
                <a:ea typeface="Calibri" panose="020F0502020204030204" pitchFamily="34" charset="0"/>
                <a:cs typeface="Calibri" panose="020F0502020204030204" pitchFamily="34" charset="0"/>
              </a:rPr>
              <a:t>Live Processing Service</a:t>
            </a:r>
          </a:p>
          <a:p>
            <a:pPr marL="0" lvl="0" indent="0" algn="l">
              <a:buSzPct val="100000"/>
            </a:pPr>
            <a:endParaRPr lang="en-GB" sz="2000" i="1" dirty="0">
              <a:latin typeface="Avenir Next LT Pro" panose="020B0504020202020204" pitchFamily="34" charset="0"/>
              <a:ea typeface="Calibri" panose="020F0502020204030204" pitchFamily="34" charset="0"/>
              <a:cs typeface="Calibri" panose="020F0502020204030204" pitchFamily="34" charset="0"/>
            </a:endParaRPr>
          </a:p>
          <a:p>
            <a:pPr lvl="0" indent="-457200" algn="l">
              <a:buSzPct val="100000"/>
              <a:buFont typeface="+mj-lt"/>
              <a:buAutoNum type="arabicPeriod" startAt="2"/>
            </a:pPr>
            <a:r>
              <a:rPr lang="en-GB" sz="2000" i="1" dirty="0">
                <a:latin typeface="Avenir Next LT Pro" panose="020B0504020202020204" pitchFamily="34" charset="0"/>
                <a:ea typeface="Calibri" panose="020F0502020204030204" pitchFamily="34" charset="0"/>
                <a:cs typeface="Calibri" panose="020F0502020204030204" pitchFamily="34" charset="0"/>
              </a:rPr>
              <a:t>Live Processing Service </a:t>
            </a:r>
            <a:r>
              <a:rPr lang="en-GB" sz="2000" b="1" dirty="0">
                <a:latin typeface="Avenir Next LT Pro" panose="020B0504020202020204" pitchFamily="34" charset="0"/>
                <a:ea typeface="Calibri" panose="020F0502020204030204" pitchFamily="34" charset="0"/>
                <a:cs typeface="Calibri" panose="020F0502020204030204" pitchFamily="34" charset="0"/>
              </a:rPr>
              <a:t>routes audio data</a:t>
            </a:r>
            <a:r>
              <a:rPr lang="en-GB" sz="2000" dirty="0">
                <a:latin typeface="Avenir Next LT Pro" panose="020B0504020202020204" pitchFamily="34" charset="0"/>
                <a:ea typeface="Calibri" panose="020F0502020204030204" pitchFamily="34" charset="0"/>
                <a:cs typeface="Calibri" panose="020F0502020204030204" pitchFamily="34" charset="0"/>
              </a:rPr>
              <a:t> to </a:t>
            </a:r>
            <a:r>
              <a:rPr lang="en-GB" sz="2000" i="1" dirty="0">
                <a:latin typeface="Avenir Next LT Pro" panose="020B0504020202020204" pitchFamily="34" charset="0"/>
                <a:ea typeface="Calibri" panose="020F0502020204030204" pitchFamily="34" charset="0"/>
                <a:cs typeface="Calibri" panose="020F0502020204030204" pitchFamily="34" charset="0"/>
              </a:rPr>
              <a:t>Worker</a:t>
            </a:r>
            <a:r>
              <a:rPr lang="en-GB" sz="2000" dirty="0">
                <a:latin typeface="Avenir Next LT Pro" panose="020B0504020202020204" pitchFamily="34" charset="0"/>
                <a:ea typeface="Calibri" panose="020F0502020204030204" pitchFamily="34" charset="0"/>
                <a:cs typeface="Calibri" panose="020F0502020204030204" pitchFamily="34" charset="0"/>
              </a:rPr>
              <a:t> for </a:t>
            </a:r>
            <a:r>
              <a:rPr lang="en-GB" sz="2000" b="1" dirty="0">
                <a:latin typeface="Avenir Next LT Pro" panose="020B0504020202020204" pitchFamily="34" charset="0"/>
                <a:ea typeface="Calibri" panose="020F0502020204030204" pitchFamily="34" charset="0"/>
                <a:cs typeface="Calibri" panose="020F0502020204030204" pitchFamily="34" charset="0"/>
              </a:rPr>
              <a:t>processing</a:t>
            </a:r>
          </a:p>
          <a:p>
            <a:pPr marL="0" lvl="0" indent="0" algn="l">
              <a:buSzPct val="100000"/>
            </a:pPr>
            <a:endParaRPr lang="en-GB" sz="2000" b="1" dirty="0">
              <a:latin typeface="Avenir Next LT Pro" panose="020B0504020202020204" pitchFamily="34" charset="0"/>
              <a:ea typeface="Calibri" panose="020F0502020204030204" pitchFamily="34" charset="0"/>
              <a:cs typeface="Calibri" panose="020F0502020204030204" pitchFamily="34" charset="0"/>
            </a:endParaRPr>
          </a:p>
          <a:p>
            <a:pPr lvl="0" indent="-457200" algn="l">
              <a:buSzPct val="100000"/>
              <a:buFont typeface="+mj-lt"/>
              <a:buAutoNum type="arabicPeriod" startAt="3"/>
            </a:pPr>
            <a:r>
              <a:rPr lang="en-GB" sz="2000" i="1" dirty="0">
                <a:latin typeface="Avenir Next LT Pro" panose="020B0504020202020204" pitchFamily="34" charset="0"/>
                <a:ea typeface="Calibri" panose="020F0502020204030204" pitchFamily="34" charset="0"/>
                <a:cs typeface="Calibri" panose="020F0502020204030204" pitchFamily="34" charset="0"/>
              </a:rPr>
              <a:t>Worker</a:t>
            </a:r>
            <a:r>
              <a:rPr lang="en-GB" sz="2000" dirty="0">
                <a:latin typeface="Avenir Next LT Pro" panose="020B0504020202020204" pitchFamily="34" charset="0"/>
                <a:ea typeface="Calibri" panose="020F0502020204030204" pitchFamily="34" charset="0"/>
                <a:cs typeface="Calibri" panose="020F0502020204030204" pitchFamily="34" charset="0"/>
              </a:rPr>
              <a:t> </a:t>
            </a:r>
            <a:r>
              <a:rPr lang="en-GB" sz="2000" b="1" dirty="0">
                <a:latin typeface="Avenir Next LT Pro" panose="020B0504020202020204" pitchFamily="34" charset="0"/>
                <a:ea typeface="Calibri" panose="020F0502020204030204" pitchFamily="34" charset="0"/>
                <a:cs typeface="Calibri" panose="020F0502020204030204" pitchFamily="34" charset="0"/>
              </a:rPr>
              <a:t>returns results </a:t>
            </a:r>
            <a:r>
              <a:rPr lang="en-GB" sz="2000" dirty="0">
                <a:latin typeface="Avenir Next LT Pro" panose="020B0504020202020204" pitchFamily="34" charset="0"/>
                <a:ea typeface="Calibri" panose="020F0502020204030204" pitchFamily="34" charset="0"/>
                <a:cs typeface="Calibri" panose="020F0502020204030204" pitchFamily="34" charset="0"/>
              </a:rPr>
              <a:t>to </a:t>
            </a:r>
            <a:r>
              <a:rPr lang="en-GB" sz="2000" i="1" dirty="0">
                <a:latin typeface="Avenir Next LT Pro" panose="020B0504020202020204" pitchFamily="34" charset="0"/>
                <a:ea typeface="Calibri" panose="020F0502020204030204" pitchFamily="34" charset="0"/>
                <a:cs typeface="Calibri" panose="020F0502020204030204" pitchFamily="34" charset="0"/>
              </a:rPr>
              <a:t>Client</a:t>
            </a:r>
          </a:p>
          <a:p>
            <a:pPr lvl="0" indent="-457200" algn="l">
              <a:buSzPct val="100000"/>
              <a:buFont typeface="+mj-lt"/>
              <a:buAutoNum type="arabicPeriod" startAt="3"/>
            </a:pPr>
            <a:endParaRPr lang="en-GB" sz="2000" dirty="0">
              <a:latin typeface="Avenir Next LT Pro" panose="020B0504020202020204" pitchFamily="34" charset="0"/>
              <a:ea typeface="Calibri" panose="020F0502020204030204" pitchFamily="34" charset="0"/>
              <a:cs typeface="Calibri" panose="020F0502020204030204" pitchFamily="34" charset="0"/>
            </a:endParaRPr>
          </a:p>
        </p:txBody>
      </p:sp>
      <p:grpSp>
        <p:nvGrpSpPr>
          <p:cNvPr id="305" name="Group 304">
            <a:extLst>
              <a:ext uri="{FF2B5EF4-FFF2-40B4-BE49-F238E27FC236}">
                <a16:creationId xmlns:a16="http://schemas.microsoft.com/office/drawing/2014/main" id="{82320051-DDC5-CC56-098D-314EEB80D05F}"/>
              </a:ext>
            </a:extLst>
          </p:cNvPr>
          <p:cNvGrpSpPr/>
          <p:nvPr/>
        </p:nvGrpSpPr>
        <p:grpSpPr>
          <a:xfrm>
            <a:off x="2114025" y="3197256"/>
            <a:ext cx="180000" cy="180000"/>
            <a:chOff x="3505744" y="806572"/>
            <a:chExt cx="506236" cy="506237"/>
          </a:xfrm>
        </p:grpSpPr>
        <p:sp>
          <p:nvSpPr>
            <p:cNvPr id="306" name="Rectangle: Rounded Corners 305">
              <a:extLst>
                <a:ext uri="{FF2B5EF4-FFF2-40B4-BE49-F238E27FC236}">
                  <a16:creationId xmlns:a16="http://schemas.microsoft.com/office/drawing/2014/main" id="{BAAFC85E-17B2-387B-C87F-625D3B55F33A}"/>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307" name="Graphic 306" descr="Music with solid fill">
              <a:extLst>
                <a:ext uri="{FF2B5EF4-FFF2-40B4-BE49-F238E27FC236}">
                  <a16:creationId xmlns:a16="http://schemas.microsoft.com/office/drawing/2014/main" id="{213A62AD-31E7-B795-260C-883A31B885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1096" y="891925"/>
              <a:ext cx="335532" cy="335532"/>
            </a:xfrm>
            <a:prstGeom prst="rect">
              <a:avLst/>
            </a:prstGeom>
          </p:spPr>
        </p:pic>
      </p:grpSp>
      <p:pic>
        <p:nvPicPr>
          <p:cNvPr id="309" name="Graphic 308" descr="Arrow circle with solid fill">
            <a:extLst>
              <a:ext uri="{FF2B5EF4-FFF2-40B4-BE49-F238E27FC236}">
                <a16:creationId xmlns:a16="http://schemas.microsoft.com/office/drawing/2014/main" id="{BBF7985E-2671-D3D0-6F55-BC0C44AC23E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41629" y="3746404"/>
            <a:ext cx="419655" cy="419655"/>
          </a:xfrm>
          <a:prstGeom prst="rect">
            <a:avLst/>
          </a:prstGeom>
        </p:spPr>
      </p:pic>
      <p:sp>
        <p:nvSpPr>
          <p:cNvPr id="346" name="Subtitle 3">
            <a:extLst>
              <a:ext uri="{FF2B5EF4-FFF2-40B4-BE49-F238E27FC236}">
                <a16:creationId xmlns:a16="http://schemas.microsoft.com/office/drawing/2014/main" id="{567C38B1-8F46-4F4C-9026-F151AB792F93}"/>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4</a:t>
            </a:r>
          </a:p>
        </p:txBody>
      </p:sp>
      <p:grpSp>
        <p:nvGrpSpPr>
          <p:cNvPr id="2" name="Group 1">
            <a:extLst>
              <a:ext uri="{FF2B5EF4-FFF2-40B4-BE49-F238E27FC236}">
                <a16:creationId xmlns:a16="http://schemas.microsoft.com/office/drawing/2014/main" id="{16A6FA9D-F947-CE96-3CDE-964267BBD581}"/>
              </a:ext>
            </a:extLst>
          </p:cNvPr>
          <p:cNvGrpSpPr/>
          <p:nvPr/>
        </p:nvGrpSpPr>
        <p:grpSpPr>
          <a:xfrm>
            <a:off x="-1" y="4711282"/>
            <a:ext cx="9143276" cy="577800"/>
            <a:chOff x="-1" y="4711282"/>
            <a:chExt cx="9143276" cy="577800"/>
          </a:xfrm>
        </p:grpSpPr>
        <p:sp>
          <p:nvSpPr>
            <p:cNvPr id="3" name="Rectangle 2">
              <a:extLst>
                <a:ext uri="{FF2B5EF4-FFF2-40B4-BE49-F238E27FC236}">
                  <a16:creationId xmlns:a16="http://schemas.microsoft.com/office/drawing/2014/main" id="{9676DEF1-DEBC-C0F2-E456-18F4D431F74D}"/>
                </a:ext>
              </a:extLst>
            </p:cNvPr>
            <p:cNvSpPr/>
            <p:nvPr/>
          </p:nvSpPr>
          <p:spPr>
            <a:xfrm>
              <a:off x="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86C5CC4A-6842-2919-0375-4BCD0D71A6A8}"/>
                </a:ext>
              </a:extLst>
            </p:cNvPr>
            <p:cNvSpPr/>
            <p:nvPr/>
          </p:nvSpPr>
          <p:spPr>
            <a:xfrm>
              <a:off x="2285276" y="5065824"/>
              <a:ext cx="6857999" cy="776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Google Shape;146;p26">
              <a:extLst>
                <a:ext uri="{FF2B5EF4-FFF2-40B4-BE49-F238E27FC236}">
                  <a16:creationId xmlns:a16="http://schemas.microsoft.com/office/drawing/2014/main" id="{C55C3E1A-390C-9A2F-0C9A-CEFC64894934}"/>
                </a:ext>
              </a:extLst>
            </p:cNvPr>
            <p:cNvSpPr txBox="1">
              <a:spLocks/>
            </p:cNvSpPr>
            <p:nvPr/>
          </p:nvSpPr>
          <p:spPr>
            <a:xfrm>
              <a:off x="-1" y="4711282"/>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BACKGROUND</a:t>
              </a:r>
            </a:p>
          </p:txBody>
        </p:sp>
      </p:grpSp>
    </p:spTree>
    <p:extLst>
      <p:ext uri="{BB962C8B-B14F-4D97-AF65-F5344CB8AC3E}">
        <p14:creationId xmlns:p14="http://schemas.microsoft.com/office/powerpoint/2010/main" val="2890243530"/>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03">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95"/>
                                        </p:tgtEl>
                                        <p:attrNameLst>
                                          <p:attrName>style.visibility</p:attrName>
                                        </p:attrNameLst>
                                      </p:cBhvr>
                                      <p:to>
                                        <p:strVal val="visible"/>
                                      </p:to>
                                    </p:set>
                                  </p:childTnLst>
                                </p:cTn>
                              </p:par>
                            </p:childTnLst>
                          </p:cTn>
                        </p:par>
                        <p:par>
                          <p:cTn id="16" fill="hold">
                            <p:stCondLst>
                              <p:cond delay="0"/>
                            </p:stCondLst>
                            <p:childTnLst>
                              <p:par>
                                <p:cTn id="17" presetID="42" presetClass="path" presetSubtype="0" accel="50000" decel="50000" fill="hold" nodeType="afterEffect">
                                  <p:stCondLst>
                                    <p:cond delay="0"/>
                                  </p:stCondLst>
                                  <p:childTnLst>
                                    <p:animMotion origin="layout" path="M 2.77778E-7 -1.23457E-7 L 0.00156 0.34259 " pathEditMode="relative" rAng="0" ptsTypes="AA">
                                      <p:cBhvr>
                                        <p:cTn id="18" dur="500" fill="hold"/>
                                        <p:tgtEl>
                                          <p:spTgt spid="295"/>
                                        </p:tgtEl>
                                        <p:attrNameLst>
                                          <p:attrName>ppt_x</p:attrName>
                                          <p:attrName>ppt_y</p:attrName>
                                        </p:attrNameLst>
                                      </p:cBhvr>
                                      <p:rCtr x="69" y="1713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3">
                                            <p:txEl>
                                              <p:pRg st="2" end="2"/>
                                            </p:txEl>
                                          </p:spTgt>
                                        </p:tgtEl>
                                        <p:attrNameLst>
                                          <p:attrName>style.visibility</p:attrName>
                                        </p:attrNameLst>
                                      </p:cBhvr>
                                      <p:to>
                                        <p:strVal val="visible"/>
                                      </p:to>
                                    </p:set>
                                  </p:childTnLst>
                                </p:cTn>
                              </p:par>
                            </p:childTnLst>
                          </p:cTn>
                        </p:par>
                        <p:par>
                          <p:cTn id="23" fill="hold">
                            <p:stCondLst>
                              <p:cond delay="0"/>
                            </p:stCondLst>
                            <p:childTnLst>
                              <p:par>
                                <p:cTn id="24" presetID="53" presetClass="exit" presetSubtype="32" fill="hold" nodeType="afterEffect">
                                  <p:stCondLst>
                                    <p:cond delay="0"/>
                                  </p:stCondLst>
                                  <p:childTnLst>
                                    <p:anim calcmode="lin" valueType="num">
                                      <p:cBhvr>
                                        <p:cTn id="25" dur="500"/>
                                        <p:tgtEl>
                                          <p:spTgt spid="295"/>
                                        </p:tgtEl>
                                        <p:attrNameLst>
                                          <p:attrName>ppt_w</p:attrName>
                                        </p:attrNameLst>
                                      </p:cBhvr>
                                      <p:tavLst>
                                        <p:tav tm="0">
                                          <p:val>
                                            <p:strVal val="ppt_w"/>
                                          </p:val>
                                        </p:tav>
                                        <p:tav tm="100000">
                                          <p:val>
                                            <p:fltVal val="0"/>
                                          </p:val>
                                        </p:tav>
                                      </p:tavLst>
                                    </p:anim>
                                    <p:anim calcmode="lin" valueType="num">
                                      <p:cBhvr>
                                        <p:cTn id="26" dur="500"/>
                                        <p:tgtEl>
                                          <p:spTgt spid="295"/>
                                        </p:tgtEl>
                                        <p:attrNameLst>
                                          <p:attrName>ppt_h</p:attrName>
                                        </p:attrNameLst>
                                      </p:cBhvr>
                                      <p:tavLst>
                                        <p:tav tm="0">
                                          <p:val>
                                            <p:strVal val="ppt_h"/>
                                          </p:val>
                                        </p:tav>
                                        <p:tav tm="100000">
                                          <p:val>
                                            <p:fltVal val="0"/>
                                          </p:val>
                                        </p:tav>
                                      </p:tavLst>
                                    </p:anim>
                                    <p:animEffect transition="out" filter="fade">
                                      <p:cBhvr>
                                        <p:cTn id="27" dur="500"/>
                                        <p:tgtEl>
                                          <p:spTgt spid="295"/>
                                        </p:tgtEl>
                                      </p:cBhvr>
                                    </p:animEffect>
                                    <p:set>
                                      <p:cBhvr>
                                        <p:cTn id="28" dur="1" fill="hold">
                                          <p:stCondLst>
                                            <p:cond delay="499"/>
                                          </p:stCondLst>
                                        </p:cTn>
                                        <p:tgtEl>
                                          <p:spTgt spid="29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05"/>
                                        </p:tgtEl>
                                        <p:attrNameLst>
                                          <p:attrName>style.visibility</p:attrName>
                                        </p:attrNameLst>
                                      </p:cBhvr>
                                      <p:to>
                                        <p:strVal val="visible"/>
                                      </p:to>
                                    </p:set>
                                  </p:childTnLst>
                                </p:cTn>
                              </p:par>
                            </p:childTnLst>
                          </p:cTn>
                        </p:par>
                        <p:par>
                          <p:cTn id="31" fill="hold">
                            <p:stCondLst>
                              <p:cond delay="500"/>
                            </p:stCondLst>
                            <p:childTnLst>
                              <p:par>
                                <p:cTn id="32" presetID="42" presetClass="path" presetSubtype="0" accel="50000" decel="50000" fill="hold" nodeType="afterEffect">
                                  <p:stCondLst>
                                    <p:cond delay="0"/>
                                  </p:stCondLst>
                                  <p:childTnLst>
                                    <p:animMotion origin="layout" path="M -2.22222E-6 1.11111E-6 L -2.22222E-6 0.05895 " pathEditMode="relative" rAng="0" ptsTypes="AA">
                                      <p:cBhvr>
                                        <p:cTn id="33" dur="500" fill="hold"/>
                                        <p:tgtEl>
                                          <p:spTgt spid="305"/>
                                        </p:tgtEl>
                                        <p:attrNameLst>
                                          <p:attrName>ppt_x</p:attrName>
                                          <p:attrName>ppt_y</p:attrName>
                                        </p:attrNameLst>
                                      </p:cBhvr>
                                      <p:rCtr x="0" y="2932"/>
                                    </p:animMotion>
                                  </p:childTnLst>
                                </p:cTn>
                              </p:par>
                              <p:par>
                                <p:cTn id="34" presetID="1" presetClass="entr" presetSubtype="0" fill="hold" nodeType="withEffect">
                                  <p:stCondLst>
                                    <p:cond delay="0"/>
                                  </p:stCondLst>
                                  <p:childTnLst>
                                    <p:set>
                                      <p:cBhvr>
                                        <p:cTn id="35" dur="1" fill="hold">
                                          <p:stCondLst>
                                            <p:cond delay="0"/>
                                          </p:stCondLst>
                                        </p:cTn>
                                        <p:tgtEl>
                                          <p:spTgt spid="309"/>
                                        </p:tgtEl>
                                        <p:attrNameLst>
                                          <p:attrName>style.visibility</p:attrName>
                                        </p:attrNameLst>
                                      </p:cBhvr>
                                      <p:to>
                                        <p:strVal val="visible"/>
                                      </p:to>
                                    </p:set>
                                  </p:childTnLst>
                                </p:cTn>
                              </p:par>
                              <p:par>
                                <p:cTn id="36" presetID="8" presetClass="emph" presetSubtype="0" fill="hold" nodeType="withEffect">
                                  <p:stCondLst>
                                    <p:cond delay="0"/>
                                  </p:stCondLst>
                                  <p:childTnLst>
                                    <p:animRot by="21600000">
                                      <p:cBhvr>
                                        <p:cTn id="37" dur="3000" fill="hold"/>
                                        <p:tgtEl>
                                          <p:spTgt spid="309"/>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03">
                                            <p:txEl>
                                              <p:pRg st="4" end="4"/>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298"/>
                                        </p:tgtEl>
                                        <p:attrNameLst>
                                          <p:attrName>style.visibility</p:attrName>
                                        </p:attrNameLst>
                                      </p:cBhvr>
                                      <p:to>
                                        <p:strVal val="visible"/>
                                      </p:to>
                                    </p:set>
                                  </p:childTnLst>
                                </p:cTn>
                              </p:par>
                            </p:childTnLst>
                          </p:cTn>
                        </p:par>
                        <p:par>
                          <p:cTn id="45" fill="hold">
                            <p:stCondLst>
                              <p:cond delay="0"/>
                            </p:stCondLst>
                            <p:childTnLst>
                              <p:par>
                                <p:cTn id="46" presetID="53" presetClass="exit" presetSubtype="32" fill="hold" nodeType="afterEffect">
                                  <p:stCondLst>
                                    <p:cond delay="0"/>
                                  </p:stCondLst>
                                  <p:childTnLst>
                                    <p:anim calcmode="lin" valueType="num">
                                      <p:cBhvr>
                                        <p:cTn id="47" dur="500"/>
                                        <p:tgtEl>
                                          <p:spTgt spid="305"/>
                                        </p:tgtEl>
                                        <p:attrNameLst>
                                          <p:attrName>ppt_w</p:attrName>
                                        </p:attrNameLst>
                                      </p:cBhvr>
                                      <p:tavLst>
                                        <p:tav tm="0">
                                          <p:val>
                                            <p:strVal val="ppt_w"/>
                                          </p:val>
                                        </p:tav>
                                        <p:tav tm="100000">
                                          <p:val>
                                            <p:fltVal val="0"/>
                                          </p:val>
                                        </p:tav>
                                      </p:tavLst>
                                    </p:anim>
                                    <p:anim calcmode="lin" valueType="num">
                                      <p:cBhvr>
                                        <p:cTn id="48" dur="500"/>
                                        <p:tgtEl>
                                          <p:spTgt spid="305"/>
                                        </p:tgtEl>
                                        <p:attrNameLst>
                                          <p:attrName>ppt_h</p:attrName>
                                        </p:attrNameLst>
                                      </p:cBhvr>
                                      <p:tavLst>
                                        <p:tav tm="0">
                                          <p:val>
                                            <p:strVal val="ppt_h"/>
                                          </p:val>
                                        </p:tav>
                                        <p:tav tm="100000">
                                          <p:val>
                                            <p:fltVal val="0"/>
                                          </p:val>
                                        </p:tav>
                                      </p:tavLst>
                                    </p:anim>
                                    <p:animEffect transition="out" filter="fade">
                                      <p:cBhvr>
                                        <p:cTn id="49" dur="500"/>
                                        <p:tgtEl>
                                          <p:spTgt spid="305"/>
                                        </p:tgtEl>
                                      </p:cBhvr>
                                    </p:animEffect>
                                    <p:set>
                                      <p:cBhvr>
                                        <p:cTn id="50" dur="1" fill="hold">
                                          <p:stCondLst>
                                            <p:cond delay="499"/>
                                          </p:stCondLst>
                                        </p:cTn>
                                        <p:tgtEl>
                                          <p:spTgt spid="30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09"/>
                                        </p:tgtEl>
                                        <p:attrNameLst>
                                          <p:attrName>style.visibility</p:attrName>
                                        </p:attrNameLst>
                                      </p:cBhvr>
                                      <p:to>
                                        <p:strVal val="hidden"/>
                                      </p:to>
                                    </p:set>
                                  </p:childTnLst>
                                </p:cTn>
                              </p:par>
                            </p:childTnLst>
                          </p:cTn>
                        </p:par>
                        <p:par>
                          <p:cTn id="53" fill="hold">
                            <p:stCondLst>
                              <p:cond delay="500"/>
                            </p:stCondLst>
                            <p:childTnLst>
                              <p:par>
                                <p:cTn id="54" presetID="42" presetClass="path" presetSubtype="0" accel="50000" decel="50000" fill="hold" nodeType="afterEffect">
                                  <p:stCondLst>
                                    <p:cond delay="0"/>
                                  </p:stCondLst>
                                  <p:childTnLst>
                                    <p:animMotion origin="layout" path="M -2.22222E-6 -0.00092 L -0.00208 -0.60339 " pathEditMode="relative" rAng="0" ptsTypes="AA">
                                      <p:cBhvr>
                                        <p:cTn id="55" dur="500" fill="hold"/>
                                        <p:tgtEl>
                                          <p:spTgt spid="298"/>
                                        </p:tgtEl>
                                        <p:attrNameLst>
                                          <p:attrName>ppt_x</p:attrName>
                                          <p:attrName>ppt_y</p:attrName>
                                        </p:attrNameLst>
                                      </p:cBhvr>
                                      <p:rCtr x="-104" y="-30123"/>
                                    </p:animMotion>
                                  </p:childTnLst>
                                </p:cTn>
                              </p:par>
                            </p:childTnLst>
                          </p:cTn>
                        </p:par>
                        <p:par>
                          <p:cTn id="56" fill="hold">
                            <p:stCondLst>
                              <p:cond delay="1000"/>
                            </p:stCondLst>
                            <p:childTnLst>
                              <p:par>
                                <p:cTn id="57" presetID="53" presetClass="exit" presetSubtype="32" fill="hold" nodeType="afterEffect">
                                  <p:stCondLst>
                                    <p:cond delay="0"/>
                                  </p:stCondLst>
                                  <p:childTnLst>
                                    <p:anim calcmode="lin" valueType="num">
                                      <p:cBhvr>
                                        <p:cTn id="58" dur="500"/>
                                        <p:tgtEl>
                                          <p:spTgt spid="298"/>
                                        </p:tgtEl>
                                        <p:attrNameLst>
                                          <p:attrName>ppt_w</p:attrName>
                                        </p:attrNameLst>
                                      </p:cBhvr>
                                      <p:tavLst>
                                        <p:tav tm="0">
                                          <p:val>
                                            <p:strVal val="ppt_w"/>
                                          </p:val>
                                        </p:tav>
                                        <p:tav tm="100000">
                                          <p:val>
                                            <p:fltVal val="0"/>
                                          </p:val>
                                        </p:tav>
                                      </p:tavLst>
                                    </p:anim>
                                    <p:anim calcmode="lin" valueType="num">
                                      <p:cBhvr>
                                        <p:cTn id="59" dur="500"/>
                                        <p:tgtEl>
                                          <p:spTgt spid="298"/>
                                        </p:tgtEl>
                                        <p:attrNameLst>
                                          <p:attrName>ppt_h</p:attrName>
                                        </p:attrNameLst>
                                      </p:cBhvr>
                                      <p:tavLst>
                                        <p:tav tm="0">
                                          <p:val>
                                            <p:strVal val="ppt_h"/>
                                          </p:val>
                                        </p:tav>
                                        <p:tav tm="100000">
                                          <p:val>
                                            <p:fltVal val="0"/>
                                          </p:val>
                                        </p:tav>
                                      </p:tavLst>
                                    </p:anim>
                                    <p:animEffect transition="out" filter="fade">
                                      <p:cBhvr>
                                        <p:cTn id="60" dur="500"/>
                                        <p:tgtEl>
                                          <p:spTgt spid="298"/>
                                        </p:tgtEl>
                                      </p:cBhvr>
                                    </p:animEffect>
                                    <p:set>
                                      <p:cBhvr>
                                        <p:cTn id="61" dur="1" fill="hold">
                                          <p:stCondLst>
                                            <p:cond delay="499"/>
                                          </p:stCondLst>
                                        </p:cTn>
                                        <p:tgtEl>
                                          <p:spTgt spid="2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63" name="Rectangle 262">
            <a:extLst>
              <a:ext uri="{FF2B5EF4-FFF2-40B4-BE49-F238E27FC236}">
                <a16:creationId xmlns:a16="http://schemas.microsoft.com/office/drawing/2014/main" id="{BAD63F75-755E-8C54-4BC8-737A8C7EE7E4}"/>
              </a:ext>
            </a:extLst>
          </p:cNvPr>
          <p:cNvSpPr/>
          <p:nvPr/>
        </p:nvSpPr>
        <p:spPr>
          <a:xfrm>
            <a:off x="113548" y="847736"/>
            <a:ext cx="4304226" cy="4040010"/>
          </a:xfrm>
          <a:prstGeom prst="rect">
            <a:avLst/>
          </a:prstGeom>
          <a:solidFill>
            <a:srgbClr val="FFE9C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64" name="Rectangle 263">
            <a:extLst>
              <a:ext uri="{FF2B5EF4-FFF2-40B4-BE49-F238E27FC236}">
                <a16:creationId xmlns:a16="http://schemas.microsoft.com/office/drawing/2014/main" id="{BC233FE7-1530-963F-0437-734E2B821C96}"/>
              </a:ext>
            </a:extLst>
          </p:cNvPr>
          <p:cNvSpPr/>
          <p:nvPr/>
        </p:nvSpPr>
        <p:spPr>
          <a:xfrm>
            <a:off x="113548" y="846808"/>
            <a:ext cx="4304226" cy="481124"/>
          </a:xfrm>
          <a:prstGeom prst="rect">
            <a:avLst/>
          </a:prstGeom>
          <a:solidFill>
            <a:srgbClr val="FFCF8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SG" dirty="0"/>
          </a:p>
        </p:txBody>
      </p:sp>
      <p:pic>
        <p:nvPicPr>
          <p:cNvPr id="265" name="Picture 264">
            <a:extLst>
              <a:ext uri="{FF2B5EF4-FFF2-40B4-BE49-F238E27FC236}">
                <a16:creationId xmlns:a16="http://schemas.microsoft.com/office/drawing/2014/main" id="{F1DA51CE-3E33-2F0C-A0A3-71F0B5401782}"/>
              </a:ext>
            </a:extLst>
          </p:cNvPr>
          <p:cNvPicPr>
            <a:picLocks noChangeAspect="1"/>
          </p:cNvPicPr>
          <p:nvPr/>
        </p:nvPicPr>
        <p:blipFill>
          <a:blip r:embed="rId3"/>
          <a:stretch>
            <a:fillRect/>
          </a:stretch>
        </p:blipFill>
        <p:spPr>
          <a:xfrm>
            <a:off x="127666" y="902490"/>
            <a:ext cx="562971" cy="389525"/>
          </a:xfrm>
          <a:prstGeom prst="rect">
            <a:avLst/>
          </a:prstGeom>
        </p:spPr>
      </p:pic>
      <p:sp>
        <p:nvSpPr>
          <p:cNvPr id="266" name="Rectangle 265">
            <a:extLst>
              <a:ext uri="{FF2B5EF4-FFF2-40B4-BE49-F238E27FC236}">
                <a16:creationId xmlns:a16="http://schemas.microsoft.com/office/drawing/2014/main" id="{8424AD03-6820-E4BA-DE2A-3EAE340ECD20}"/>
              </a:ext>
            </a:extLst>
          </p:cNvPr>
          <p:cNvSpPr/>
          <p:nvPr/>
        </p:nvSpPr>
        <p:spPr>
          <a:xfrm>
            <a:off x="409152" y="1544229"/>
            <a:ext cx="3713018" cy="3177605"/>
          </a:xfrm>
          <a:prstGeom prst="rect">
            <a:avLst/>
          </a:prstGeom>
          <a:solidFill>
            <a:srgbClr val="E5F2FC"/>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7" name="Rectangle 266">
            <a:extLst>
              <a:ext uri="{FF2B5EF4-FFF2-40B4-BE49-F238E27FC236}">
                <a16:creationId xmlns:a16="http://schemas.microsoft.com/office/drawing/2014/main" id="{903E61A2-3CBB-E9F8-CF2F-9AD0BF1C8DB8}"/>
              </a:ext>
            </a:extLst>
          </p:cNvPr>
          <p:cNvSpPr/>
          <p:nvPr/>
        </p:nvSpPr>
        <p:spPr>
          <a:xfrm>
            <a:off x="409152" y="1564310"/>
            <a:ext cx="3713018" cy="376475"/>
          </a:xfrm>
          <a:prstGeom prst="rect">
            <a:avLst/>
          </a:prstGeom>
          <a:solidFill>
            <a:srgbClr val="5C8EF2"/>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t>Kubernetes</a:t>
            </a:r>
          </a:p>
        </p:txBody>
      </p:sp>
      <p:pic>
        <p:nvPicPr>
          <p:cNvPr id="268" name="Picture 267">
            <a:extLst>
              <a:ext uri="{FF2B5EF4-FFF2-40B4-BE49-F238E27FC236}">
                <a16:creationId xmlns:a16="http://schemas.microsoft.com/office/drawing/2014/main" id="{6E401F26-2D06-3A5E-638B-7ED0ACE323AD}"/>
              </a:ext>
            </a:extLst>
          </p:cNvPr>
          <p:cNvPicPr>
            <a:picLocks noChangeAspect="1"/>
          </p:cNvPicPr>
          <p:nvPr/>
        </p:nvPicPr>
        <p:blipFill>
          <a:blip r:embed="rId4"/>
          <a:stretch>
            <a:fillRect/>
          </a:stretch>
        </p:blipFill>
        <p:spPr>
          <a:xfrm>
            <a:off x="1420770" y="1596222"/>
            <a:ext cx="332304" cy="312335"/>
          </a:xfrm>
          <a:prstGeom prst="rect">
            <a:avLst/>
          </a:prstGeom>
        </p:spPr>
      </p:pic>
      <p:grpSp>
        <p:nvGrpSpPr>
          <p:cNvPr id="269" name="Group 268">
            <a:extLst>
              <a:ext uri="{FF2B5EF4-FFF2-40B4-BE49-F238E27FC236}">
                <a16:creationId xmlns:a16="http://schemas.microsoft.com/office/drawing/2014/main" id="{FEE64A43-0F21-773F-08F8-8EB7D7A6EBD6}"/>
              </a:ext>
            </a:extLst>
          </p:cNvPr>
          <p:cNvGrpSpPr/>
          <p:nvPr/>
        </p:nvGrpSpPr>
        <p:grpSpPr>
          <a:xfrm>
            <a:off x="1683767" y="200909"/>
            <a:ext cx="1040516" cy="512619"/>
            <a:chOff x="924793" y="3654847"/>
            <a:chExt cx="1040516" cy="512619"/>
          </a:xfrm>
        </p:grpSpPr>
        <p:sp>
          <p:nvSpPr>
            <p:cNvPr id="270" name="Rectangle: Rounded Corners 269">
              <a:extLst>
                <a:ext uri="{FF2B5EF4-FFF2-40B4-BE49-F238E27FC236}">
                  <a16:creationId xmlns:a16="http://schemas.microsoft.com/office/drawing/2014/main" id="{5F6C55FE-7CBD-BD81-5B80-735C4013FE71}"/>
                </a:ext>
              </a:extLst>
            </p:cNvPr>
            <p:cNvSpPr/>
            <p:nvPr/>
          </p:nvSpPr>
          <p:spPr>
            <a:xfrm>
              <a:off x="924793" y="3654847"/>
              <a:ext cx="1040516" cy="512619"/>
            </a:xfrm>
            <a:prstGeom prst="roundRect">
              <a:avLst/>
            </a:prstGeom>
            <a:solidFill>
              <a:srgbClr val="FFFFFF">
                <a:lumMod val="85000"/>
              </a:srgbClr>
            </a:solidFill>
            <a:ln w="254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Client</a:t>
              </a:r>
            </a:p>
          </p:txBody>
        </p:sp>
        <p:pic>
          <p:nvPicPr>
            <p:cNvPr id="271" name="Graphic 270" descr="User with solid fill">
              <a:extLst>
                <a:ext uri="{FF2B5EF4-FFF2-40B4-BE49-F238E27FC236}">
                  <a16:creationId xmlns:a16="http://schemas.microsoft.com/office/drawing/2014/main" id="{738B7E52-FFD6-CFC1-E9F8-F73F3A27C6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4783" y="3713017"/>
              <a:ext cx="396281" cy="396281"/>
            </a:xfrm>
            <a:prstGeom prst="rect">
              <a:avLst/>
            </a:prstGeom>
          </p:spPr>
        </p:pic>
      </p:grpSp>
      <p:grpSp>
        <p:nvGrpSpPr>
          <p:cNvPr id="215" name="Group 214">
            <a:extLst>
              <a:ext uri="{FF2B5EF4-FFF2-40B4-BE49-F238E27FC236}">
                <a16:creationId xmlns:a16="http://schemas.microsoft.com/office/drawing/2014/main" id="{46C32B6C-870F-157B-87F8-6DB433646C59}"/>
              </a:ext>
            </a:extLst>
          </p:cNvPr>
          <p:cNvGrpSpPr/>
          <p:nvPr/>
        </p:nvGrpSpPr>
        <p:grpSpPr>
          <a:xfrm>
            <a:off x="1746114" y="3567743"/>
            <a:ext cx="1170707" cy="512619"/>
            <a:chOff x="4322620" y="3719946"/>
            <a:chExt cx="1170707" cy="512619"/>
          </a:xfrm>
          <a:solidFill>
            <a:srgbClr val="FCC00D">
              <a:lumMod val="20000"/>
              <a:lumOff val="80000"/>
            </a:srgbClr>
          </a:solidFill>
        </p:grpSpPr>
        <p:sp>
          <p:nvSpPr>
            <p:cNvPr id="216" name="Rectangle: Rounded Corners 215">
              <a:extLst>
                <a:ext uri="{FF2B5EF4-FFF2-40B4-BE49-F238E27FC236}">
                  <a16:creationId xmlns:a16="http://schemas.microsoft.com/office/drawing/2014/main" id="{23C2F628-FEA3-5339-7C80-A45E527B76F8}"/>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17" name="Picture 216">
              <a:extLst>
                <a:ext uri="{FF2B5EF4-FFF2-40B4-BE49-F238E27FC236}">
                  <a16:creationId xmlns:a16="http://schemas.microsoft.com/office/drawing/2014/main" id="{4B408624-C1B3-5AF5-F25E-EE87CB88F2AD}"/>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grpSp>
        <p:nvGrpSpPr>
          <p:cNvPr id="218" name="Group 217">
            <a:extLst>
              <a:ext uri="{FF2B5EF4-FFF2-40B4-BE49-F238E27FC236}">
                <a16:creationId xmlns:a16="http://schemas.microsoft.com/office/drawing/2014/main" id="{6C3B0A9C-5764-7056-4E1B-938B32208023}"/>
              </a:ext>
            </a:extLst>
          </p:cNvPr>
          <p:cNvGrpSpPr/>
          <p:nvPr/>
        </p:nvGrpSpPr>
        <p:grpSpPr>
          <a:xfrm>
            <a:off x="1683767" y="3630847"/>
            <a:ext cx="1170707" cy="512619"/>
            <a:chOff x="4322620" y="3719946"/>
            <a:chExt cx="1170707" cy="512619"/>
          </a:xfrm>
          <a:solidFill>
            <a:srgbClr val="FCC00D">
              <a:lumMod val="20000"/>
              <a:lumOff val="80000"/>
            </a:srgbClr>
          </a:solidFill>
        </p:grpSpPr>
        <p:sp>
          <p:nvSpPr>
            <p:cNvPr id="219" name="Rectangle: Rounded Corners 218">
              <a:extLst>
                <a:ext uri="{FF2B5EF4-FFF2-40B4-BE49-F238E27FC236}">
                  <a16:creationId xmlns:a16="http://schemas.microsoft.com/office/drawing/2014/main" id="{4F5770DB-995C-51DA-D001-084A02C05AA0}"/>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20" name="Picture 219">
              <a:extLst>
                <a:ext uri="{FF2B5EF4-FFF2-40B4-BE49-F238E27FC236}">
                  <a16:creationId xmlns:a16="http://schemas.microsoft.com/office/drawing/2014/main" id="{FEF11482-5D3A-DCCE-7511-2F1C490F6EF8}"/>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grpSp>
        <p:nvGrpSpPr>
          <p:cNvPr id="221" name="Group 220">
            <a:extLst>
              <a:ext uri="{FF2B5EF4-FFF2-40B4-BE49-F238E27FC236}">
                <a16:creationId xmlns:a16="http://schemas.microsoft.com/office/drawing/2014/main" id="{7E853AD7-0160-1410-8B84-9DB7BC761E35}"/>
              </a:ext>
            </a:extLst>
          </p:cNvPr>
          <p:cNvGrpSpPr/>
          <p:nvPr/>
        </p:nvGrpSpPr>
        <p:grpSpPr>
          <a:xfrm>
            <a:off x="1414621" y="2546485"/>
            <a:ext cx="1821874" cy="512619"/>
            <a:chOff x="464127" y="1551710"/>
            <a:chExt cx="1821874" cy="512619"/>
          </a:xfrm>
        </p:grpSpPr>
        <p:sp>
          <p:nvSpPr>
            <p:cNvPr id="222" name="Rectangle: Rounded Corners 221">
              <a:extLst>
                <a:ext uri="{FF2B5EF4-FFF2-40B4-BE49-F238E27FC236}">
                  <a16:creationId xmlns:a16="http://schemas.microsoft.com/office/drawing/2014/main" id="{F3973DFA-AE64-BFAA-FB03-6046DBAD8916}"/>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223" name="Picture 222">
              <a:extLst>
                <a:ext uri="{FF2B5EF4-FFF2-40B4-BE49-F238E27FC236}">
                  <a16:creationId xmlns:a16="http://schemas.microsoft.com/office/drawing/2014/main" id="{BB2C6C6A-A5F1-F7C7-BFB7-B86D46F1873D}"/>
                </a:ext>
              </a:extLst>
            </p:cNvPr>
            <p:cNvPicPr>
              <a:picLocks noChangeAspect="1"/>
            </p:cNvPicPr>
            <p:nvPr/>
          </p:nvPicPr>
          <p:blipFill>
            <a:blip r:embed="rId8"/>
            <a:stretch>
              <a:fillRect/>
            </a:stretch>
          </p:blipFill>
          <p:spPr>
            <a:xfrm>
              <a:off x="1889720" y="1611306"/>
              <a:ext cx="396281" cy="396281"/>
            </a:xfrm>
            <a:prstGeom prst="rect">
              <a:avLst/>
            </a:prstGeom>
          </p:spPr>
        </p:pic>
      </p:grpSp>
      <p:grpSp>
        <p:nvGrpSpPr>
          <p:cNvPr id="224" name="Group 223">
            <a:extLst>
              <a:ext uri="{FF2B5EF4-FFF2-40B4-BE49-F238E27FC236}">
                <a16:creationId xmlns:a16="http://schemas.microsoft.com/office/drawing/2014/main" id="{7994F10E-D61B-DE52-C5B2-E23D649A0164}"/>
              </a:ext>
            </a:extLst>
          </p:cNvPr>
          <p:cNvGrpSpPr/>
          <p:nvPr/>
        </p:nvGrpSpPr>
        <p:grpSpPr>
          <a:xfrm>
            <a:off x="1354720" y="2615561"/>
            <a:ext cx="1821874" cy="512619"/>
            <a:chOff x="464127" y="1551710"/>
            <a:chExt cx="1821874" cy="512619"/>
          </a:xfrm>
        </p:grpSpPr>
        <p:sp>
          <p:nvSpPr>
            <p:cNvPr id="225" name="Rectangle: Rounded Corners 224">
              <a:extLst>
                <a:ext uri="{FF2B5EF4-FFF2-40B4-BE49-F238E27FC236}">
                  <a16:creationId xmlns:a16="http://schemas.microsoft.com/office/drawing/2014/main" id="{FC734C70-4AC5-70EE-085E-28ABE9512571}"/>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226" name="Picture 225">
              <a:extLst>
                <a:ext uri="{FF2B5EF4-FFF2-40B4-BE49-F238E27FC236}">
                  <a16:creationId xmlns:a16="http://schemas.microsoft.com/office/drawing/2014/main" id="{5B873B3F-B5A3-6F0C-4331-19727D29C278}"/>
                </a:ext>
              </a:extLst>
            </p:cNvPr>
            <p:cNvPicPr>
              <a:picLocks noChangeAspect="1"/>
            </p:cNvPicPr>
            <p:nvPr/>
          </p:nvPicPr>
          <p:blipFill>
            <a:blip r:embed="rId8"/>
            <a:stretch>
              <a:fillRect/>
            </a:stretch>
          </p:blipFill>
          <p:spPr>
            <a:xfrm>
              <a:off x="1889720" y="1611306"/>
              <a:ext cx="396281" cy="396281"/>
            </a:xfrm>
            <a:prstGeom prst="rect">
              <a:avLst/>
            </a:prstGeom>
          </p:spPr>
        </p:pic>
      </p:grpSp>
      <p:sp>
        <p:nvSpPr>
          <p:cNvPr id="5" name="Google Shape;387;p42">
            <a:extLst>
              <a:ext uri="{FF2B5EF4-FFF2-40B4-BE49-F238E27FC236}">
                <a16:creationId xmlns:a16="http://schemas.microsoft.com/office/drawing/2014/main" id="{795AD578-34DF-9F13-4456-8EDD7B1EA46F}"/>
              </a:ext>
            </a:extLst>
          </p:cNvPr>
          <p:cNvSpPr/>
          <p:nvPr/>
        </p:nvSpPr>
        <p:spPr>
          <a:xfrm>
            <a:off x="4605867" y="601116"/>
            <a:ext cx="4538132"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4605867" y="601116"/>
            <a:ext cx="4538132"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Limitations</a:t>
            </a:r>
            <a:endParaRPr sz="2500" dirty="0">
              <a:solidFill>
                <a:schemeClr val="lt1"/>
              </a:solidFill>
              <a:latin typeface="AvenirNext LT Pro Bold" panose="020B0804020202020204" pitchFamily="34" charset="0"/>
            </a:endParaRPr>
          </a:p>
        </p:txBody>
      </p:sp>
      <p:grpSp>
        <p:nvGrpSpPr>
          <p:cNvPr id="10" name="Group 9">
            <a:extLst>
              <a:ext uri="{FF2B5EF4-FFF2-40B4-BE49-F238E27FC236}">
                <a16:creationId xmlns:a16="http://schemas.microsoft.com/office/drawing/2014/main" id="{5A50FC5C-896A-4FFB-FA7A-7EAA71650E1A}"/>
              </a:ext>
            </a:extLst>
          </p:cNvPr>
          <p:cNvGrpSpPr/>
          <p:nvPr/>
        </p:nvGrpSpPr>
        <p:grpSpPr>
          <a:xfrm>
            <a:off x="5379133" y="1767169"/>
            <a:ext cx="2991600" cy="2855789"/>
            <a:chOff x="454649" y="1427469"/>
            <a:chExt cx="3336938" cy="3451853"/>
          </a:xfrm>
        </p:grpSpPr>
        <p:sp>
          <p:nvSpPr>
            <p:cNvPr id="2" name="Rectangle: Rounded Corners 1">
              <a:extLst>
                <a:ext uri="{FF2B5EF4-FFF2-40B4-BE49-F238E27FC236}">
                  <a16:creationId xmlns:a16="http://schemas.microsoft.com/office/drawing/2014/main" id="{4D3F2535-D52B-1905-15DB-0C486406742F}"/>
                </a:ext>
              </a:extLst>
            </p:cNvPr>
            <p:cNvSpPr/>
            <p:nvPr/>
          </p:nvSpPr>
          <p:spPr>
            <a:xfrm>
              <a:off x="454649" y="1829761"/>
              <a:ext cx="3336938" cy="3049561"/>
            </a:xfrm>
            <a:prstGeom prst="roundRect">
              <a:avLst>
                <a:gd name="adj" fmla="val 7148"/>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3424BEE2-D7F9-ECB7-76B7-EB83E5D49837}"/>
                </a:ext>
              </a:extLst>
            </p:cNvPr>
            <p:cNvSpPr/>
            <p:nvPr/>
          </p:nvSpPr>
          <p:spPr>
            <a:xfrm>
              <a:off x="911377" y="1427469"/>
              <a:ext cx="2423482" cy="804583"/>
            </a:xfrm>
            <a:prstGeom prst="roundRect">
              <a:avLst>
                <a:gd name="adj" fmla="val 33908"/>
              </a:avLst>
            </a:prstGeom>
            <a:solidFill>
              <a:srgbClr val="E98C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000" b="1" dirty="0">
                  <a:solidFill>
                    <a:schemeClr val="accent2"/>
                  </a:solidFill>
                  <a:latin typeface="AvenirNext LT Pro Bold" panose="020B0804020202020204" pitchFamily="34" charset="0"/>
                </a:rPr>
                <a:t>Single Point of Failure</a:t>
              </a:r>
            </a:p>
          </p:txBody>
        </p:sp>
        <p:sp>
          <p:nvSpPr>
            <p:cNvPr id="7" name="Google Shape;178;p28">
              <a:extLst>
                <a:ext uri="{FF2B5EF4-FFF2-40B4-BE49-F238E27FC236}">
                  <a16:creationId xmlns:a16="http://schemas.microsoft.com/office/drawing/2014/main" id="{7AC3C6CB-F780-EE84-8EDD-B284FCEB3578}"/>
                </a:ext>
              </a:extLst>
            </p:cNvPr>
            <p:cNvSpPr txBox="1">
              <a:spLocks/>
            </p:cNvSpPr>
            <p:nvPr/>
          </p:nvSpPr>
          <p:spPr>
            <a:xfrm>
              <a:off x="692476" y="3730170"/>
              <a:ext cx="2861278" cy="7097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800" b="1" dirty="0">
                  <a:solidFill>
                    <a:schemeClr val="accent2"/>
                  </a:solidFill>
                  <a:latin typeface="Avenir Next LT Pro Demi" panose="020B0704020202020204" pitchFamily="34" charset="0"/>
                </a:rPr>
                <a:t>Complete service outage</a:t>
              </a:r>
            </a:p>
          </p:txBody>
        </p:sp>
        <p:sp>
          <p:nvSpPr>
            <p:cNvPr id="9" name="Arrow: Down 8">
              <a:extLst>
                <a:ext uri="{FF2B5EF4-FFF2-40B4-BE49-F238E27FC236}">
                  <a16:creationId xmlns:a16="http://schemas.microsoft.com/office/drawing/2014/main" id="{67BCDDF8-820E-B94C-FBD2-B5045A48171D}"/>
                </a:ext>
              </a:extLst>
            </p:cNvPr>
            <p:cNvSpPr/>
            <p:nvPr/>
          </p:nvSpPr>
          <p:spPr>
            <a:xfrm>
              <a:off x="1952572" y="3119849"/>
              <a:ext cx="341085" cy="435140"/>
            </a:xfrm>
            <a:prstGeom prst="downArrow">
              <a:avLst/>
            </a:prstGeom>
            <a:solidFill>
              <a:srgbClr val="C00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4" name="Google Shape;178;p28">
              <a:extLst>
                <a:ext uri="{FF2B5EF4-FFF2-40B4-BE49-F238E27FC236}">
                  <a16:creationId xmlns:a16="http://schemas.microsoft.com/office/drawing/2014/main" id="{59FBD44B-6FDD-721E-EF50-DF9DDC0D7292}"/>
                </a:ext>
              </a:extLst>
            </p:cNvPr>
            <p:cNvSpPr txBox="1">
              <a:spLocks/>
            </p:cNvSpPr>
            <p:nvPr/>
          </p:nvSpPr>
          <p:spPr>
            <a:xfrm>
              <a:off x="692476" y="2509530"/>
              <a:ext cx="2861278" cy="3464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800" b="1" dirty="0">
                  <a:solidFill>
                    <a:schemeClr val="accent2"/>
                  </a:solidFill>
                  <a:latin typeface="Avenir Next LT Pro Demi" panose="020B0704020202020204" pitchFamily="34" charset="0"/>
                </a:rPr>
                <a:t>No backup server</a:t>
              </a:r>
            </a:p>
          </p:txBody>
        </p:sp>
      </p:grpSp>
      <p:grpSp>
        <p:nvGrpSpPr>
          <p:cNvPr id="11" name="Group 10">
            <a:extLst>
              <a:ext uri="{FF2B5EF4-FFF2-40B4-BE49-F238E27FC236}">
                <a16:creationId xmlns:a16="http://schemas.microsoft.com/office/drawing/2014/main" id="{E7834F5A-D727-7E8F-E2BD-5D92585FACC8}"/>
              </a:ext>
            </a:extLst>
          </p:cNvPr>
          <p:cNvGrpSpPr/>
          <p:nvPr/>
        </p:nvGrpSpPr>
        <p:grpSpPr>
          <a:xfrm>
            <a:off x="5379133" y="1767169"/>
            <a:ext cx="2991600" cy="2855789"/>
            <a:chOff x="454649" y="1427469"/>
            <a:chExt cx="3336938" cy="3451853"/>
          </a:xfrm>
        </p:grpSpPr>
        <p:sp>
          <p:nvSpPr>
            <p:cNvPr id="12" name="Rectangle: Rounded Corners 11">
              <a:extLst>
                <a:ext uri="{FF2B5EF4-FFF2-40B4-BE49-F238E27FC236}">
                  <a16:creationId xmlns:a16="http://schemas.microsoft.com/office/drawing/2014/main" id="{7A25DB3F-3FB3-301D-823C-E999DEBC5437}"/>
                </a:ext>
              </a:extLst>
            </p:cNvPr>
            <p:cNvSpPr/>
            <p:nvPr/>
          </p:nvSpPr>
          <p:spPr>
            <a:xfrm>
              <a:off x="454649" y="1829761"/>
              <a:ext cx="3336938" cy="3049561"/>
            </a:xfrm>
            <a:prstGeom prst="roundRect">
              <a:avLst>
                <a:gd name="adj" fmla="val 7148"/>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13" name="Rectangle: Rounded Corners 12">
              <a:extLst>
                <a:ext uri="{FF2B5EF4-FFF2-40B4-BE49-F238E27FC236}">
                  <a16:creationId xmlns:a16="http://schemas.microsoft.com/office/drawing/2014/main" id="{C36F26F9-05FE-4D5B-03CB-8BA127BB92EC}"/>
                </a:ext>
              </a:extLst>
            </p:cNvPr>
            <p:cNvSpPr/>
            <p:nvPr/>
          </p:nvSpPr>
          <p:spPr>
            <a:xfrm>
              <a:off x="911376" y="1427469"/>
              <a:ext cx="2423482" cy="804583"/>
            </a:xfrm>
            <a:prstGeom prst="roundRect">
              <a:avLst>
                <a:gd name="adj" fmla="val 33908"/>
              </a:avLst>
            </a:prstGeom>
            <a:solidFill>
              <a:srgbClr val="E98C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SG" sz="2000" b="1" dirty="0">
                  <a:solidFill>
                    <a:schemeClr val="accent2"/>
                  </a:solidFill>
                  <a:latin typeface="AvenirNext LT Pro Bold" panose="020B0804020202020204" pitchFamily="34" charset="0"/>
                </a:rPr>
                <a:t>Scalability Issues</a:t>
              </a:r>
            </a:p>
          </p:txBody>
        </p:sp>
        <p:sp>
          <p:nvSpPr>
            <p:cNvPr id="14" name="Google Shape;178;p28">
              <a:extLst>
                <a:ext uri="{FF2B5EF4-FFF2-40B4-BE49-F238E27FC236}">
                  <a16:creationId xmlns:a16="http://schemas.microsoft.com/office/drawing/2014/main" id="{23EB4F5F-54FA-835F-0183-2670CB25BB49}"/>
                </a:ext>
              </a:extLst>
            </p:cNvPr>
            <p:cNvSpPr txBox="1">
              <a:spLocks/>
            </p:cNvSpPr>
            <p:nvPr/>
          </p:nvSpPr>
          <p:spPr>
            <a:xfrm>
              <a:off x="692476" y="4133822"/>
              <a:ext cx="2861278" cy="3061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GB" sz="1800" b="1" dirty="0">
                  <a:latin typeface="Avenir Next LT Pro Demi" panose="020B0704020202020204" pitchFamily="34" charset="0"/>
                </a:rPr>
                <a:t>Difficult to scale</a:t>
              </a:r>
            </a:p>
          </p:txBody>
        </p:sp>
        <p:sp>
          <p:nvSpPr>
            <p:cNvPr id="15" name="Arrow: Down 14">
              <a:extLst>
                <a:ext uri="{FF2B5EF4-FFF2-40B4-BE49-F238E27FC236}">
                  <a16:creationId xmlns:a16="http://schemas.microsoft.com/office/drawing/2014/main" id="{6D096E51-E682-C95D-E67A-D0564BF91238}"/>
                </a:ext>
              </a:extLst>
            </p:cNvPr>
            <p:cNvSpPr/>
            <p:nvPr/>
          </p:nvSpPr>
          <p:spPr>
            <a:xfrm>
              <a:off x="1952573" y="3521206"/>
              <a:ext cx="341085" cy="435140"/>
            </a:xfrm>
            <a:prstGeom prst="downArrow">
              <a:avLst/>
            </a:prstGeom>
            <a:solidFill>
              <a:srgbClr val="C00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16" name="Google Shape;178;p28">
              <a:extLst>
                <a:ext uri="{FF2B5EF4-FFF2-40B4-BE49-F238E27FC236}">
                  <a16:creationId xmlns:a16="http://schemas.microsoft.com/office/drawing/2014/main" id="{B677EA11-97F9-881C-4859-F014F3FBA0EA}"/>
                </a:ext>
              </a:extLst>
            </p:cNvPr>
            <p:cNvSpPr txBox="1">
              <a:spLocks/>
            </p:cNvSpPr>
            <p:nvPr/>
          </p:nvSpPr>
          <p:spPr>
            <a:xfrm>
              <a:off x="692476" y="2509530"/>
              <a:ext cx="2861278" cy="74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GB" sz="1800" b="1" dirty="0">
                  <a:latin typeface="Avenir Next LT Pro Demi" panose="020B0704020202020204" pitchFamily="34" charset="0"/>
                </a:rPr>
                <a:t>Tightly coupled </a:t>
              </a:r>
            </a:p>
            <a:p>
              <a:pPr lvl="0" algn="ctr"/>
              <a:r>
                <a:rPr lang="en-GB" sz="1800" b="1" dirty="0">
                  <a:latin typeface="Avenir Next LT Pro Demi" panose="020B0704020202020204" pitchFamily="34" charset="0"/>
                </a:rPr>
                <a:t>system</a:t>
              </a:r>
            </a:p>
          </p:txBody>
        </p:sp>
      </p:grpSp>
      <p:grpSp>
        <p:nvGrpSpPr>
          <p:cNvPr id="17" name="Group 16">
            <a:extLst>
              <a:ext uri="{FF2B5EF4-FFF2-40B4-BE49-F238E27FC236}">
                <a16:creationId xmlns:a16="http://schemas.microsoft.com/office/drawing/2014/main" id="{883D74A4-085A-D8A3-F399-D6254981EE9B}"/>
              </a:ext>
            </a:extLst>
          </p:cNvPr>
          <p:cNvGrpSpPr/>
          <p:nvPr/>
        </p:nvGrpSpPr>
        <p:grpSpPr>
          <a:xfrm>
            <a:off x="5376138" y="1767169"/>
            <a:ext cx="2991126" cy="2855789"/>
            <a:chOff x="454649" y="1427469"/>
            <a:chExt cx="3336938" cy="3451853"/>
          </a:xfrm>
        </p:grpSpPr>
        <p:sp>
          <p:nvSpPr>
            <p:cNvPr id="18" name="Rectangle: Rounded Corners 17">
              <a:extLst>
                <a:ext uri="{FF2B5EF4-FFF2-40B4-BE49-F238E27FC236}">
                  <a16:creationId xmlns:a16="http://schemas.microsoft.com/office/drawing/2014/main" id="{6E579885-98F7-5483-18CE-06671602B3C4}"/>
                </a:ext>
              </a:extLst>
            </p:cNvPr>
            <p:cNvSpPr/>
            <p:nvPr/>
          </p:nvSpPr>
          <p:spPr>
            <a:xfrm>
              <a:off x="454649" y="1829761"/>
              <a:ext cx="3336938" cy="3049561"/>
            </a:xfrm>
            <a:prstGeom prst="roundRect">
              <a:avLst>
                <a:gd name="adj" fmla="val 7148"/>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dirty="0">
                <a:latin typeface="AvenirNext LT Pro Bold" panose="020B0804020202020204" pitchFamily="34" charset="0"/>
              </a:endParaRPr>
            </a:p>
          </p:txBody>
        </p:sp>
        <p:sp>
          <p:nvSpPr>
            <p:cNvPr id="19" name="Rectangle: Rounded Corners 18">
              <a:extLst>
                <a:ext uri="{FF2B5EF4-FFF2-40B4-BE49-F238E27FC236}">
                  <a16:creationId xmlns:a16="http://schemas.microsoft.com/office/drawing/2014/main" id="{74FEE188-E305-BE4E-C15F-A1AD6963B697}"/>
                </a:ext>
              </a:extLst>
            </p:cNvPr>
            <p:cNvSpPr/>
            <p:nvPr/>
          </p:nvSpPr>
          <p:spPr>
            <a:xfrm>
              <a:off x="911377" y="1427469"/>
              <a:ext cx="2423482" cy="804583"/>
            </a:xfrm>
            <a:prstGeom prst="roundRect">
              <a:avLst>
                <a:gd name="adj" fmla="val 33908"/>
              </a:avLst>
            </a:prstGeom>
            <a:solidFill>
              <a:srgbClr val="E98C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SG" sz="2000" b="1" dirty="0">
                  <a:solidFill>
                    <a:schemeClr val="accent2"/>
                  </a:solidFill>
                  <a:latin typeface="AvenirNext LT Pro Bold" panose="020B0804020202020204" pitchFamily="34" charset="0"/>
                </a:rPr>
                <a:t>Worker Failures</a:t>
              </a:r>
            </a:p>
          </p:txBody>
        </p:sp>
        <p:sp>
          <p:nvSpPr>
            <p:cNvPr id="20" name="Google Shape;178;p28">
              <a:extLst>
                <a:ext uri="{FF2B5EF4-FFF2-40B4-BE49-F238E27FC236}">
                  <a16:creationId xmlns:a16="http://schemas.microsoft.com/office/drawing/2014/main" id="{4D071624-37CD-FA22-8978-17C7630FB22F}"/>
                </a:ext>
              </a:extLst>
            </p:cNvPr>
            <p:cNvSpPr txBox="1">
              <a:spLocks/>
            </p:cNvSpPr>
            <p:nvPr/>
          </p:nvSpPr>
          <p:spPr>
            <a:xfrm>
              <a:off x="692476" y="4177600"/>
              <a:ext cx="2861278" cy="2623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800" b="1" dirty="0">
                  <a:solidFill>
                    <a:schemeClr val="accent2"/>
                  </a:solidFill>
                  <a:latin typeface="Avenir Next LT Pro Demi" panose="020B0704020202020204" pitchFamily="34" charset="0"/>
                </a:rPr>
                <a:t> Gap in transcription</a:t>
              </a:r>
            </a:p>
          </p:txBody>
        </p:sp>
        <p:sp>
          <p:nvSpPr>
            <p:cNvPr id="21" name="Arrow: Down 20">
              <a:extLst>
                <a:ext uri="{FF2B5EF4-FFF2-40B4-BE49-F238E27FC236}">
                  <a16:creationId xmlns:a16="http://schemas.microsoft.com/office/drawing/2014/main" id="{AA69FF6F-5F0B-9470-27D5-35DC27FDBC2B}"/>
                </a:ext>
              </a:extLst>
            </p:cNvPr>
            <p:cNvSpPr/>
            <p:nvPr/>
          </p:nvSpPr>
          <p:spPr>
            <a:xfrm>
              <a:off x="1952573" y="3543095"/>
              <a:ext cx="341085" cy="435140"/>
            </a:xfrm>
            <a:prstGeom prst="downArrow">
              <a:avLst/>
            </a:prstGeom>
            <a:solidFill>
              <a:srgbClr val="C00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latin typeface="AvenirNext LT Pro Bold" panose="020B0804020202020204" pitchFamily="34" charset="0"/>
              </a:endParaRPr>
            </a:p>
          </p:txBody>
        </p:sp>
        <p:sp>
          <p:nvSpPr>
            <p:cNvPr id="22" name="Google Shape;178;p28">
              <a:extLst>
                <a:ext uri="{FF2B5EF4-FFF2-40B4-BE49-F238E27FC236}">
                  <a16:creationId xmlns:a16="http://schemas.microsoft.com/office/drawing/2014/main" id="{22AFBD83-2CBC-83D1-760F-8790F28D2BC7}"/>
                </a:ext>
              </a:extLst>
            </p:cNvPr>
            <p:cNvSpPr txBox="1">
              <a:spLocks/>
            </p:cNvSpPr>
            <p:nvPr/>
          </p:nvSpPr>
          <p:spPr>
            <a:xfrm>
              <a:off x="692476" y="2509530"/>
              <a:ext cx="2861278" cy="74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800" b="1" dirty="0">
                  <a:solidFill>
                    <a:schemeClr val="accent2"/>
                  </a:solidFill>
                  <a:latin typeface="Avenir Next LT Pro Demi" panose="020B0704020202020204" pitchFamily="34" charset="0"/>
                </a:rPr>
                <a:t>Audio data not processed</a:t>
              </a:r>
            </a:p>
          </p:txBody>
        </p:sp>
      </p:grpSp>
      <p:cxnSp>
        <p:nvCxnSpPr>
          <p:cNvPr id="23" name="Straight Connector 22">
            <a:extLst>
              <a:ext uri="{FF2B5EF4-FFF2-40B4-BE49-F238E27FC236}">
                <a16:creationId xmlns:a16="http://schemas.microsoft.com/office/drawing/2014/main" id="{2D84AA4B-E969-4D78-F518-B030DC1E90FC}"/>
              </a:ext>
            </a:extLst>
          </p:cNvPr>
          <p:cNvCxnSpPr>
            <a:cxnSpLocks/>
            <a:stCxn id="29" idx="2"/>
            <a:endCxn id="26" idx="0"/>
          </p:cNvCxnSpPr>
          <p:nvPr/>
        </p:nvCxnSpPr>
        <p:spPr>
          <a:xfrm>
            <a:off x="2204025" y="3197256"/>
            <a:ext cx="1" cy="502667"/>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61AF334-8124-5385-10FD-6F4A3CFD8399}"/>
              </a:ext>
            </a:extLst>
          </p:cNvPr>
          <p:cNvCxnSpPr>
            <a:cxnSpLocks/>
            <a:stCxn id="270" idx="2"/>
            <a:endCxn id="29" idx="0"/>
          </p:cNvCxnSpPr>
          <p:nvPr/>
        </p:nvCxnSpPr>
        <p:spPr>
          <a:xfrm>
            <a:off x="2204025" y="713528"/>
            <a:ext cx="0" cy="1971109"/>
          </a:xfrm>
          <a:prstGeom prst="line">
            <a:avLst/>
          </a:prstGeom>
          <a:ln w="12700"/>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DE5A8F2F-C069-4D74-FA27-8E8D003C6627}"/>
              </a:ext>
            </a:extLst>
          </p:cNvPr>
          <p:cNvGrpSpPr/>
          <p:nvPr/>
        </p:nvGrpSpPr>
        <p:grpSpPr>
          <a:xfrm>
            <a:off x="1618672" y="3699923"/>
            <a:ext cx="1170707" cy="512619"/>
            <a:chOff x="4322620" y="3719946"/>
            <a:chExt cx="1170707" cy="512619"/>
          </a:xfrm>
          <a:solidFill>
            <a:srgbClr val="FCC00D">
              <a:lumMod val="20000"/>
              <a:lumOff val="80000"/>
            </a:srgbClr>
          </a:solidFill>
        </p:grpSpPr>
        <p:sp>
          <p:nvSpPr>
            <p:cNvPr id="26" name="Rectangle: Rounded Corners 25">
              <a:extLst>
                <a:ext uri="{FF2B5EF4-FFF2-40B4-BE49-F238E27FC236}">
                  <a16:creationId xmlns:a16="http://schemas.microsoft.com/office/drawing/2014/main" id="{9802DA18-A2B2-71A0-1DDD-915B82B64E5C}"/>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7" name="Picture 26">
              <a:extLst>
                <a:ext uri="{FF2B5EF4-FFF2-40B4-BE49-F238E27FC236}">
                  <a16:creationId xmlns:a16="http://schemas.microsoft.com/office/drawing/2014/main" id="{4DF0F2BE-ECCB-53AA-70F6-FE77A6DD36A5}"/>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grpSp>
        <p:nvGrpSpPr>
          <p:cNvPr id="28" name="Group 27">
            <a:extLst>
              <a:ext uri="{FF2B5EF4-FFF2-40B4-BE49-F238E27FC236}">
                <a16:creationId xmlns:a16="http://schemas.microsoft.com/office/drawing/2014/main" id="{198D1F17-B53C-FE2B-325F-A266F340EFBC}"/>
              </a:ext>
            </a:extLst>
          </p:cNvPr>
          <p:cNvGrpSpPr/>
          <p:nvPr/>
        </p:nvGrpSpPr>
        <p:grpSpPr>
          <a:xfrm>
            <a:off x="1293088" y="2684637"/>
            <a:ext cx="1821874" cy="512619"/>
            <a:chOff x="464127" y="1551710"/>
            <a:chExt cx="1821874" cy="512619"/>
          </a:xfrm>
        </p:grpSpPr>
        <p:sp>
          <p:nvSpPr>
            <p:cNvPr id="29" name="Rectangle: Rounded Corners 28">
              <a:extLst>
                <a:ext uri="{FF2B5EF4-FFF2-40B4-BE49-F238E27FC236}">
                  <a16:creationId xmlns:a16="http://schemas.microsoft.com/office/drawing/2014/main" id="{3F3F1FA8-A800-093F-C268-2B9FD131B0A7}"/>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30" name="Picture 29">
              <a:extLst>
                <a:ext uri="{FF2B5EF4-FFF2-40B4-BE49-F238E27FC236}">
                  <a16:creationId xmlns:a16="http://schemas.microsoft.com/office/drawing/2014/main" id="{86EDBF61-2EDE-CE8E-BF3E-0A7F7EFF1513}"/>
                </a:ext>
              </a:extLst>
            </p:cNvPr>
            <p:cNvPicPr>
              <a:picLocks noChangeAspect="1"/>
            </p:cNvPicPr>
            <p:nvPr/>
          </p:nvPicPr>
          <p:blipFill>
            <a:blip r:embed="rId8"/>
            <a:stretch>
              <a:fillRect/>
            </a:stretch>
          </p:blipFill>
          <p:spPr>
            <a:xfrm>
              <a:off x="1889720" y="1611306"/>
              <a:ext cx="396281" cy="396281"/>
            </a:xfrm>
            <a:prstGeom prst="rect">
              <a:avLst/>
            </a:prstGeom>
          </p:spPr>
        </p:pic>
      </p:grpSp>
      <p:pic>
        <p:nvPicPr>
          <p:cNvPr id="227" name="Graphic 226" descr="Arrow circle with solid fill">
            <a:extLst>
              <a:ext uri="{FF2B5EF4-FFF2-40B4-BE49-F238E27FC236}">
                <a16:creationId xmlns:a16="http://schemas.microsoft.com/office/drawing/2014/main" id="{014D79C1-217B-DE43-1E0F-C0D6998020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41629" y="3746404"/>
            <a:ext cx="419655" cy="419655"/>
          </a:xfrm>
          <a:prstGeom prst="rect">
            <a:avLst/>
          </a:prstGeom>
        </p:spPr>
      </p:pic>
      <p:grpSp>
        <p:nvGrpSpPr>
          <p:cNvPr id="244" name="Group 243">
            <a:extLst>
              <a:ext uri="{FF2B5EF4-FFF2-40B4-BE49-F238E27FC236}">
                <a16:creationId xmlns:a16="http://schemas.microsoft.com/office/drawing/2014/main" id="{747982C2-BF41-98AE-29FF-C5F55FEC2A48}"/>
              </a:ext>
            </a:extLst>
          </p:cNvPr>
          <p:cNvGrpSpPr/>
          <p:nvPr/>
        </p:nvGrpSpPr>
        <p:grpSpPr>
          <a:xfrm>
            <a:off x="1615469" y="3710831"/>
            <a:ext cx="1177113" cy="512619"/>
            <a:chOff x="1519821" y="4302745"/>
            <a:chExt cx="1158893" cy="455134"/>
          </a:xfrm>
        </p:grpSpPr>
        <p:cxnSp>
          <p:nvCxnSpPr>
            <p:cNvPr id="231" name="Straight Connector 230">
              <a:extLst>
                <a:ext uri="{FF2B5EF4-FFF2-40B4-BE49-F238E27FC236}">
                  <a16:creationId xmlns:a16="http://schemas.microsoft.com/office/drawing/2014/main" id="{B9331F66-DDBB-EE95-E6FF-D2F07B913B16}"/>
                </a:ext>
              </a:extLst>
            </p:cNvPr>
            <p:cNvCxnSpPr>
              <a:cxnSpLocks/>
            </p:cNvCxnSpPr>
            <p:nvPr/>
          </p:nvCxnSpPr>
          <p:spPr>
            <a:xfrm>
              <a:off x="1519821" y="4315079"/>
              <a:ext cx="1144800" cy="442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538280D-5123-A1F1-0BCC-A4217EFBCA9E}"/>
                </a:ext>
              </a:extLst>
            </p:cNvPr>
            <p:cNvCxnSpPr>
              <a:cxnSpLocks/>
            </p:cNvCxnSpPr>
            <p:nvPr/>
          </p:nvCxnSpPr>
          <p:spPr>
            <a:xfrm flipV="1">
              <a:off x="1535114" y="4302745"/>
              <a:ext cx="1143600" cy="4442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5" name="Group 244">
            <a:extLst>
              <a:ext uri="{FF2B5EF4-FFF2-40B4-BE49-F238E27FC236}">
                <a16:creationId xmlns:a16="http://schemas.microsoft.com/office/drawing/2014/main" id="{D673222C-678C-5B71-003A-1434C557752A}"/>
              </a:ext>
            </a:extLst>
          </p:cNvPr>
          <p:cNvGrpSpPr/>
          <p:nvPr/>
        </p:nvGrpSpPr>
        <p:grpSpPr>
          <a:xfrm>
            <a:off x="2095122" y="722931"/>
            <a:ext cx="180000" cy="180000"/>
            <a:chOff x="3505744" y="806572"/>
            <a:chExt cx="506236" cy="506237"/>
          </a:xfrm>
        </p:grpSpPr>
        <p:sp>
          <p:nvSpPr>
            <p:cNvPr id="246" name="Rectangle: Rounded Corners 245">
              <a:extLst>
                <a:ext uri="{FF2B5EF4-FFF2-40B4-BE49-F238E27FC236}">
                  <a16:creationId xmlns:a16="http://schemas.microsoft.com/office/drawing/2014/main" id="{3020166C-7231-3176-568E-82B5277155E4}"/>
                </a:ext>
              </a:extLst>
            </p:cNvPr>
            <p:cNvSpPr/>
            <p:nvPr/>
          </p:nvSpPr>
          <p:spPr>
            <a:xfrm>
              <a:off x="3505744" y="806572"/>
              <a:ext cx="506236" cy="506237"/>
            </a:xfrm>
            <a:prstGeom prst="roundRect">
              <a:avLst/>
            </a:prstGeom>
            <a:solidFill>
              <a:srgbClr val="DDDFFB"/>
            </a:solidFill>
            <a:ln>
              <a:solidFill>
                <a:srgbClr val="111B9F"/>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lvl="1"/>
              <a:endParaRPr lang="en-SG" dirty="0">
                <a:solidFill>
                  <a:schemeClr val="tx1"/>
                </a:solidFill>
              </a:endParaRPr>
            </a:p>
          </p:txBody>
        </p:sp>
        <p:pic>
          <p:nvPicPr>
            <p:cNvPr id="247" name="Graphic 246" descr="Music with solid fill">
              <a:extLst>
                <a:ext uri="{FF2B5EF4-FFF2-40B4-BE49-F238E27FC236}">
                  <a16:creationId xmlns:a16="http://schemas.microsoft.com/office/drawing/2014/main" id="{79071095-5F9D-6CB0-AE0E-6F6D46191D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1096" y="891925"/>
              <a:ext cx="335532" cy="335532"/>
            </a:xfrm>
            <a:prstGeom prst="rect">
              <a:avLst/>
            </a:prstGeom>
          </p:spPr>
        </p:pic>
      </p:grpSp>
      <p:sp>
        <p:nvSpPr>
          <p:cNvPr id="274" name="Subtitle 3">
            <a:extLst>
              <a:ext uri="{FF2B5EF4-FFF2-40B4-BE49-F238E27FC236}">
                <a16:creationId xmlns:a16="http://schemas.microsoft.com/office/drawing/2014/main" id="{F97842B7-6179-6AFC-78B4-D674C0A7A663}"/>
              </a:ext>
            </a:extLst>
          </p:cNvPr>
          <p:cNvSpPr>
            <a:spLocks noGrp="1"/>
          </p:cNvSpPr>
          <p:nvPr>
            <p:ph type="subTitle" idx="1"/>
          </p:nvPr>
        </p:nvSpPr>
        <p:spPr>
          <a:xfrm rot="10800000" flipV="1">
            <a:off x="8576425" y="4685386"/>
            <a:ext cx="443749" cy="329551"/>
          </a:xfrm>
          <a:noFill/>
          <a:ln>
            <a:noFill/>
          </a:ln>
        </p:spPr>
        <p:txBody>
          <a:bodyPr spcFirstLastPara="1" wrap="square" lIns="91425" tIns="91425" rIns="91425" bIns="91425" anchor="ctr" anchorCtr="0">
            <a:noAutofit/>
          </a:bodyPr>
          <a:lstStyle/>
          <a:p>
            <a:pPr marL="0" indent="0">
              <a:buSzPts val="1200"/>
              <a:buFont typeface="Livvic"/>
            </a:pPr>
            <a:r>
              <a:rPr lang="en-SG" sz="1200" dirty="0">
                <a:latin typeface="Avenir Next LT Pro" panose="020B0504020202020204" pitchFamily="34" charset="0"/>
                <a:sym typeface="Livvic"/>
              </a:rPr>
              <a:t>5</a:t>
            </a:r>
          </a:p>
        </p:txBody>
      </p:sp>
      <p:grpSp>
        <p:nvGrpSpPr>
          <p:cNvPr id="3" name="Group 2">
            <a:extLst>
              <a:ext uri="{FF2B5EF4-FFF2-40B4-BE49-F238E27FC236}">
                <a16:creationId xmlns:a16="http://schemas.microsoft.com/office/drawing/2014/main" id="{30FA55D7-AF41-214C-1D25-A22F808D0039}"/>
              </a:ext>
            </a:extLst>
          </p:cNvPr>
          <p:cNvGrpSpPr/>
          <p:nvPr/>
        </p:nvGrpSpPr>
        <p:grpSpPr>
          <a:xfrm>
            <a:off x="-1" y="4711282"/>
            <a:ext cx="9143276" cy="577800"/>
            <a:chOff x="-1" y="4711282"/>
            <a:chExt cx="9143276" cy="577800"/>
          </a:xfrm>
        </p:grpSpPr>
        <p:sp>
          <p:nvSpPr>
            <p:cNvPr id="8" name="Rectangle 7">
              <a:extLst>
                <a:ext uri="{FF2B5EF4-FFF2-40B4-BE49-F238E27FC236}">
                  <a16:creationId xmlns:a16="http://schemas.microsoft.com/office/drawing/2014/main" id="{E649FEC8-E1FF-F6D5-F39C-B846AFB2D3D5}"/>
                </a:ext>
              </a:extLst>
            </p:cNvPr>
            <p:cNvSpPr/>
            <p:nvPr/>
          </p:nvSpPr>
          <p:spPr>
            <a:xfrm>
              <a:off x="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sp>
          <p:nvSpPr>
            <p:cNvPr id="31" name="Rectangle 30">
              <a:extLst>
                <a:ext uri="{FF2B5EF4-FFF2-40B4-BE49-F238E27FC236}">
                  <a16:creationId xmlns:a16="http://schemas.microsoft.com/office/drawing/2014/main" id="{CE93DE34-A44D-5E7D-982D-D3FA24F39E03}"/>
                </a:ext>
              </a:extLst>
            </p:cNvPr>
            <p:cNvSpPr/>
            <p:nvPr/>
          </p:nvSpPr>
          <p:spPr>
            <a:xfrm>
              <a:off x="2285276" y="5065824"/>
              <a:ext cx="6857999" cy="776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32" name="Google Shape;146;p26">
              <a:extLst>
                <a:ext uri="{FF2B5EF4-FFF2-40B4-BE49-F238E27FC236}">
                  <a16:creationId xmlns:a16="http://schemas.microsoft.com/office/drawing/2014/main" id="{23343388-AA6F-C31D-6FDB-DD3918B13F59}"/>
                </a:ext>
              </a:extLst>
            </p:cNvPr>
            <p:cNvSpPr txBox="1">
              <a:spLocks/>
            </p:cNvSpPr>
            <p:nvPr/>
          </p:nvSpPr>
          <p:spPr>
            <a:xfrm>
              <a:off x="-1" y="4711282"/>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BACKGROUND</a:t>
              </a:r>
            </a:p>
          </p:txBody>
        </p:sp>
      </p:grpSp>
    </p:spTree>
    <p:extLst>
      <p:ext uri="{BB962C8B-B14F-4D97-AF65-F5344CB8AC3E}">
        <p14:creationId xmlns:p14="http://schemas.microsoft.com/office/powerpoint/2010/main" val="1839026343"/>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par>
                                <p:cTn id="8" presetID="26" presetClass="emph" presetSubtype="0" fill="hold" nodeType="withEffect">
                                  <p:stCondLst>
                                    <p:cond delay="500"/>
                                  </p:stCondLst>
                                  <p:childTnLst>
                                    <p:animEffect transition="out" filter="fade">
                                      <p:cBhvr>
                                        <p:cTn id="9" dur="500" tmFilter="0, 0; .2, .5; .8, .5; 1, 0"/>
                                        <p:tgtEl>
                                          <p:spTgt spid="28"/>
                                        </p:tgtEl>
                                      </p:cBhvr>
                                    </p:animEffect>
                                    <p:animScale>
                                      <p:cBhvr>
                                        <p:cTn id="10" dur="250" autoRev="1" fill="hold"/>
                                        <p:tgtEl>
                                          <p:spTgt spid="28"/>
                                        </p:tgtEl>
                                      </p:cBhvr>
                                      <p:by x="105000" y="105000"/>
                                    </p:animScale>
                                  </p:childTnLst>
                                </p:cTn>
                              </p:par>
                              <p:par>
                                <p:cTn id="11" presetID="26" presetClass="emph" presetSubtype="0" fill="hold" nodeType="withEffect">
                                  <p:stCondLst>
                                    <p:cond delay="1000"/>
                                  </p:stCondLst>
                                  <p:childTnLst>
                                    <p:animEffect transition="out" filter="fade">
                                      <p:cBhvr>
                                        <p:cTn id="12" dur="500" tmFilter="0, 0; .2, .5; .8, .5; 1, 0"/>
                                        <p:tgtEl>
                                          <p:spTgt spid="28"/>
                                        </p:tgtEl>
                                      </p:cBhvr>
                                    </p:animEffect>
                                    <p:animScale>
                                      <p:cBhvr>
                                        <p:cTn id="13" dur="250" autoRev="1" fill="hold"/>
                                        <p:tgtEl>
                                          <p:spTgt spid="28"/>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0"/>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32" presetClass="emph" presetSubtype="0" fill="hold" nodeType="withEffect">
                                  <p:stCondLst>
                                    <p:cond delay="0"/>
                                  </p:stCondLst>
                                  <p:childTnLst>
                                    <p:animRot by="120000">
                                      <p:cBhvr>
                                        <p:cTn id="21" dur="50" fill="hold">
                                          <p:stCondLst>
                                            <p:cond delay="0"/>
                                          </p:stCondLst>
                                        </p:cTn>
                                        <p:tgtEl>
                                          <p:spTgt spid="23"/>
                                        </p:tgtEl>
                                        <p:attrNameLst>
                                          <p:attrName>r</p:attrName>
                                        </p:attrNameLst>
                                      </p:cBhvr>
                                    </p:animRot>
                                    <p:animRot by="-240000">
                                      <p:cBhvr>
                                        <p:cTn id="22" dur="100" fill="hold">
                                          <p:stCondLst>
                                            <p:cond delay="100"/>
                                          </p:stCondLst>
                                        </p:cTn>
                                        <p:tgtEl>
                                          <p:spTgt spid="23"/>
                                        </p:tgtEl>
                                        <p:attrNameLst>
                                          <p:attrName>r</p:attrName>
                                        </p:attrNameLst>
                                      </p:cBhvr>
                                    </p:animRot>
                                    <p:animRot by="240000">
                                      <p:cBhvr>
                                        <p:cTn id="23" dur="100" fill="hold">
                                          <p:stCondLst>
                                            <p:cond delay="200"/>
                                          </p:stCondLst>
                                        </p:cTn>
                                        <p:tgtEl>
                                          <p:spTgt spid="23"/>
                                        </p:tgtEl>
                                        <p:attrNameLst>
                                          <p:attrName>r</p:attrName>
                                        </p:attrNameLst>
                                      </p:cBhvr>
                                    </p:animRot>
                                    <p:animRot by="-240000">
                                      <p:cBhvr>
                                        <p:cTn id="24" dur="100" fill="hold">
                                          <p:stCondLst>
                                            <p:cond delay="300"/>
                                          </p:stCondLst>
                                        </p:cTn>
                                        <p:tgtEl>
                                          <p:spTgt spid="23"/>
                                        </p:tgtEl>
                                        <p:attrNameLst>
                                          <p:attrName>r</p:attrName>
                                        </p:attrNameLst>
                                      </p:cBhvr>
                                    </p:animRot>
                                    <p:animRot by="120000">
                                      <p:cBhvr>
                                        <p:cTn id="25" dur="100" fill="hold">
                                          <p:stCondLst>
                                            <p:cond delay="400"/>
                                          </p:stCondLst>
                                        </p:cTn>
                                        <p:tgtEl>
                                          <p:spTgt spid="23"/>
                                        </p:tgtEl>
                                        <p:attrNameLst>
                                          <p:attrName>r</p:attrName>
                                        </p:attrNameLst>
                                      </p:cBhvr>
                                    </p:animRot>
                                  </p:childTnLst>
                                </p:cTn>
                              </p:par>
                              <p:par>
                                <p:cTn id="26" presetID="32" presetClass="emph" presetSubtype="0" fill="hold" nodeType="withEffect">
                                  <p:stCondLst>
                                    <p:cond delay="500"/>
                                  </p:stCondLst>
                                  <p:childTnLst>
                                    <p:animRot by="120000">
                                      <p:cBhvr>
                                        <p:cTn id="27" dur="50" fill="hold">
                                          <p:stCondLst>
                                            <p:cond delay="0"/>
                                          </p:stCondLst>
                                        </p:cTn>
                                        <p:tgtEl>
                                          <p:spTgt spid="23"/>
                                        </p:tgtEl>
                                        <p:attrNameLst>
                                          <p:attrName>r</p:attrName>
                                        </p:attrNameLst>
                                      </p:cBhvr>
                                    </p:animRot>
                                    <p:animRot by="-240000">
                                      <p:cBhvr>
                                        <p:cTn id="28" dur="100" fill="hold">
                                          <p:stCondLst>
                                            <p:cond delay="100"/>
                                          </p:stCondLst>
                                        </p:cTn>
                                        <p:tgtEl>
                                          <p:spTgt spid="23"/>
                                        </p:tgtEl>
                                        <p:attrNameLst>
                                          <p:attrName>r</p:attrName>
                                        </p:attrNameLst>
                                      </p:cBhvr>
                                    </p:animRot>
                                    <p:animRot by="240000">
                                      <p:cBhvr>
                                        <p:cTn id="29" dur="100" fill="hold">
                                          <p:stCondLst>
                                            <p:cond delay="200"/>
                                          </p:stCondLst>
                                        </p:cTn>
                                        <p:tgtEl>
                                          <p:spTgt spid="23"/>
                                        </p:tgtEl>
                                        <p:attrNameLst>
                                          <p:attrName>r</p:attrName>
                                        </p:attrNameLst>
                                      </p:cBhvr>
                                    </p:animRot>
                                    <p:animRot by="-240000">
                                      <p:cBhvr>
                                        <p:cTn id="30" dur="100" fill="hold">
                                          <p:stCondLst>
                                            <p:cond delay="300"/>
                                          </p:stCondLst>
                                        </p:cTn>
                                        <p:tgtEl>
                                          <p:spTgt spid="23"/>
                                        </p:tgtEl>
                                        <p:attrNameLst>
                                          <p:attrName>r</p:attrName>
                                        </p:attrNameLst>
                                      </p:cBhvr>
                                    </p:animRot>
                                    <p:animRot by="120000">
                                      <p:cBhvr>
                                        <p:cTn id="31" dur="100" fill="hold">
                                          <p:stCondLst>
                                            <p:cond delay="400"/>
                                          </p:stCondLst>
                                        </p:cTn>
                                        <p:tgtEl>
                                          <p:spTgt spid="23"/>
                                        </p:tgtEl>
                                        <p:attrNameLst>
                                          <p:attrName>r</p:attrName>
                                        </p:attrNameLst>
                                      </p:cBhvr>
                                    </p:animRot>
                                  </p:childTnLst>
                                </p:cTn>
                              </p:par>
                              <p:par>
                                <p:cTn id="32" presetID="32" presetClass="emph" presetSubtype="0" fill="hold" nodeType="withEffect">
                                  <p:stCondLst>
                                    <p:cond delay="1000"/>
                                  </p:stCondLst>
                                  <p:childTnLst>
                                    <p:animRot by="120000">
                                      <p:cBhvr>
                                        <p:cTn id="33" dur="50" fill="hold">
                                          <p:stCondLst>
                                            <p:cond delay="0"/>
                                          </p:stCondLst>
                                        </p:cTn>
                                        <p:tgtEl>
                                          <p:spTgt spid="23"/>
                                        </p:tgtEl>
                                        <p:attrNameLst>
                                          <p:attrName>r</p:attrName>
                                        </p:attrNameLst>
                                      </p:cBhvr>
                                    </p:animRot>
                                    <p:animRot by="-240000">
                                      <p:cBhvr>
                                        <p:cTn id="34" dur="100" fill="hold">
                                          <p:stCondLst>
                                            <p:cond delay="100"/>
                                          </p:stCondLst>
                                        </p:cTn>
                                        <p:tgtEl>
                                          <p:spTgt spid="23"/>
                                        </p:tgtEl>
                                        <p:attrNameLst>
                                          <p:attrName>r</p:attrName>
                                        </p:attrNameLst>
                                      </p:cBhvr>
                                    </p:animRot>
                                    <p:animRot by="240000">
                                      <p:cBhvr>
                                        <p:cTn id="35" dur="100" fill="hold">
                                          <p:stCondLst>
                                            <p:cond delay="200"/>
                                          </p:stCondLst>
                                        </p:cTn>
                                        <p:tgtEl>
                                          <p:spTgt spid="23"/>
                                        </p:tgtEl>
                                        <p:attrNameLst>
                                          <p:attrName>r</p:attrName>
                                        </p:attrNameLst>
                                      </p:cBhvr>
                                    </p:animRot>
                                    <p:animRot by="-240000">
                                      <p:cBhvr>
                                        <p:cTn id="36" dur="100" fill="hold">
                                          <p:stCondLst>
                                            <p:cond delay="300"/>
                                          </p:stCondLst>
                                        </p:cTn>
                                        <p:tgtEl>
                                          <p:spTgt spid="23"/>
                                        </p:tgtEl>
                                        <p:attrNameLst>
                                          <p:attrName>r</p:attrName>
                                        </p:attrNameLst>
                                      </p:cBhvr>
                                    </p:animRot>
                                    <p:animRot by="120000">
                                      <p:cBhvr>
                                        <p:cTn id="37" dur="100" fill="hold">
                                          <p:stCondLst>
                                            <p:cond delay="400"/>
                                          </p:stCondLst>
                                        </p:cTn>
                                        <p:tgtEl>
                                          <p:spTgt spid="23"/>
                                        </p:tgtEl>
                                        <p:attrNameLst>
                                          <p:attrName>r</p:attrName>
                                        </p:attrNameLst>
                                      </p:cBhvr>
                                    </p:animRot>
                                  </p:childTnLst>
                                </p:cTn>
                              </p:par>
                              <p:par>
                                <p:cTn id="38" presetID="31" presetClass="entr" presetSubtype="0" fill="hold" nodeType="withEffect">
                                  <p:stCondLst>
                                    <p:cond delay="250"/>
                                  </p:stCondLst>
                                  <p:childTnLst>
                                    <p:set>
                                      <p:cBhvr>
                                        <p:cTn id="39" dur="1" fill="hold">
                                          <p:stCondLst>
                                            <p:cond delay="0"/>
                                          </p:stCondLst>
                                        </p:cTn>
                                        <p:tgtEl>
                                          <p:spTgt spid="224"/>
                                        </p:tgtEl>
                                        <p:attrNameLst>
                                          <p:attrName>style.visibility</p:attrName>
                                        </p:attrNameLst>
                                      </p:cBhvr>
                                      <p:to>
                                        <p:strVal val="visible"/>
                                      </p:to>
                                    </p:set>
                                    <p:anim calcmode="lin" valueType="num">
                                      <p:cBhvr>
                                        <p:cTn id="40" dur="750" fill="hold"/>
                                        <p:tgtEl>
                                          <p:spTgt spid="224"/>
                                        </p:tgtEl>
                                        <p:attrNameLst>
                                          <p:attrName>ppt_w</p:attrName>
                                        </p:attrNameLst>
                                      </p:cBhvr>
                                      <p:tavLst>
                                        <p:tav tm="0">
                                          <p:val>
                                            <p:fltVal val="0"/>
                                          </p:val>
                                        </p:tav>
                                        <p:tav tm="100000">
                                          <p:val>
                                            <p:strVal val="#ppt_w"/>
                                          </p:val>
                                        </p:tav>
                                      </p:tavLst>
                                    </p:anim>
                                    <p:anim calcmode="lin" valueType="num">
                                      <p:cBhvr>
                                        <p:cTn id="41" dur="750" fill="hold"/>
                                        <p:tgtEl>
                                          <p:spTgt spid="224"/>
                                        </p:tgtEl>
                                        <p:attrNameLst>
                                          <p:attrName>ppt_h</p:attrName>
                                        </p:attrNameLst>
                                      </p:cBhvr>
                                      <p:tavLst>
                                        <p:tav tm="0">
                                          <p:val>
                                            <p:fltVal val="0"/>
                                          </p:val>
                                        </p:tav>
                                        <p:tav tm="100000">
                                          <p:val>
                                            <p:strVal val="#ppt_h"/>
                                          </p:val>
                                        </p:tav>
                                      </p:tavLst>
                                    </p:anim>
                                    <p:anim calcmode="lin" valueType="num">
                                      <p:cBhvr>
                                        <p:cTn id="42" dur="750" fill="hold"/>
                                        <p:tgtEl>
                                          <p:spTgt spid="224"/>
                                        </p:tgtEl>
                                        <p:attrNameLst>
                                          <p:attrName>style.rotation</p:attrName>
                                        </p:attrNameLst>
                                      </p:cBhvr>
                                      <p:tavLst>
                                        <p:tav tm="0">
                                          <p:val>
                                            <p:fltVal val="90"/>
                                          </p:val>
                                        </p:tav>
                                        <p:tav tm="100000">
                                          <p:val>
                                            <p:fltVal val="0"/>
                                          </p:val>
                                        </p:tav>
                                      </p:tavLst>
                                    </p:anim>
                                    <p:animEffect transition="in" filter="fade">
                                      <p:cBhvr>
                                        <p:cTn id="43" dur="750"/>
                                        <p:tgtEl>
                                          <p:spTgt spid="224"/>
                                        </p:tgtEl>
                                      </p:cBhvr>
                                    </p:animEffect>
                                  </p:childTnLst>
                                </p:cTn>
                              </p:par>
                              <p:par>
                                <p:cTn id="44" presetID="31" presetClass="entr" presetSubtype="0" fill="hold" nodeType="withEffect">
                                  <p:stCondLst>
                                    <p:cond delay="250"/>
                                  </p:stCondLst>
                                  <p:childTnLst>
                                    <p:set>
                                      <p:cBhvr>
                                        <p:cTn id="45" dur="1" fill="hold">
                                          <p:stCondLst>
                                            <p:cond delay="0"/>
                                          </p:stCondLst>
                                        </p:cTn>
                                        <p:tgtEl>
                                          <p:spTgt spid="218"/>
                                        </p:tgtEl>
                                        <p:attrNameLst>
                                          <p:attrName>style.visibility</p:attrName>
                                        </p:attrNameLst>
                                      </p:cBhvr>
                                      <p:to>
                                        <p:strVal val="visible"/>
                                      </p:to>
                                    </p:set>
                                    <p:anim calcmode="lin" valueType="num">
                                      <p:cBhvr>
                                        <p:cTn id="46" dur="750" fill="hold"/>
                                        <p:tgtEl>
                                          <p:spTgt spid="218"/>
                                        </p:tgtEl>
                                        <p:attrNameLst>
                                          <p:attrName>ppt_w</p:attrName>
                                        </p:attrNameLst>
                                      </p:cBhvr>
                                      <p:tavLst>
                                        <p:tav tm="0">
                                          <p:val>
                                            <p:fltVal val="0"/>
                                          </p:val>
                                        </p:tav>
                                        <p:tav tm="100000">
                                          <p:val>
                                            <p:strVal val="#ppt_w"/>
                                          </p:val>
                                        </p:tav>
                                      </p:tavLst>
                                    </p:anim>
                                    <p:anim calcmode="lin" valueType="num">
                                      <p:cBhvr>
                                        <p:cTn id="47" dur="750" fill="hold"/>
                                        <p:tgtEl>
                                          <p:spTgt spid="218"/>
                                        </p:tgtEl>
                                        <p:attrNameLst>
                                          <p:attrName>ppt_h</p:attrName>
                                        </p:attrNameLst>
                                      </p:cBhvr>
                                      <p:tavLst>
                                        <p:tav tm="0">
                                          <p:val>
                                            <p:fltVal val="0"/>
                                          </p:val>
                                        </p:tav>
                                        <p:tav tm="100000">
                                          <p:val>
                                            <p:strVal val="#ppt_h"/>
                                          </p:val>
                                        </p:tav>
                                      </p:tavLst>
                                    </p:anim>
                                    <p:anim calcmode="lin" valueType="num">
                                      <p:cBhvr>
                                        <p:cTn id="48" dur="750" fill="hold"/>
                                        <p:tgtEl>
                                          <p:spTgt spid="218"/>
                                        </p:tgtEl>
                                        <p:attrNameLst>
                                          <p:attrName>style.rotation</p:attrName>
                                        </p:attrNameLst>
                                      </p:cBhvr>
                                      <p:tavLst>
                                        <p:tav tm="0">
                                          <p:val>
                                            <p:fltVal val="90"/>
                                          </p:val>
                                        </p:tav>
                                        <p:tav tm="100000">
                                          <p:val>
                                            <p:fltVal val="0"/>
                                          </p:val>
                                        </p:tav>
                                      </p:tavLst>
                                    </p:anim>
                                    <p:animEffect transition="in" filter="fade">
                                      <p:cBhvr>
                                        <p:cTn id="49" dur="750"/>
                                        <p:tgtEl>
                                          <p:spTgt spid="218"/>
                                        </p:tgtEl>
                                      </p:cBhvr>
                                    </p:animEffect>
                                  </p:childTnLst>
                                </p:cTn>
                              </p:par>
                              <p:par>
                                <p:cTn id="50" presetID="31" presetClass="entr" presetSubtype="0" fill="hold" nodeType="withEffect">
                                  <p:stCondLst>
                                    <p:cond delay="500"/>
                                  </p:stCondLst>
                                  <p:childTnLst>
                                    <p:set>
                                      <p:cBhvr>
                                        <p:cTn id="51" dur="1" fill="hold">
                                          <p:stCondLst>
                                            <p:cond delay="0"/>
                                          </p:stCondLst>
                                        </p:cTn>
                                        <p:tgtEl>
                                          <p:spTgt spid="221"/>
                                        </p:tgtEl>
                                        <p:attrNameLst>
                                          <p:attrName>style.visibility</p:attrName>
                                        </p:attrNameLst>
                                      </p:cBhvr>
                                      <p:to>
                                        <p:strVal val="visible"/>
                                      </p:to>
                                    </p:set>
                                    <p:anim calcmode="lin" valueType="num">
                                      <p:cBhvr>
                                        <p:cTn id="52" dur="750" fill="hold"/>
                                        <p:tgtEl>
                                          <p:spTgt spid="221"/>
                                        </p:tgtEl>
                                        <p:attrNameLst>
                                          <p:attrName>ppt_w</p:attrName>
                                        </p:attrNameLst>
                                      </p:cBhvr>
                                      <p:tavLst>
                                        <p:tav tm="0">
                                          <p:val>
                                            <p:fltVal val="0"/>
                                          </p:val>
                                        </p:tav>
                                        <p:tav tm="100000">
                                          <p:val>
                                            <p:strVal val="#ppt_w"/>
                                          </p:val>
                                        </p:tav>
                                      </p:tavLst>
                                    </p:anim>
                                    <p:anim calcmode="lin" valueType="num">
                                      <p:cBhvr>
                                        <p:cTn id="53" dur="750" fill="hold"/>
                                        <p:tgtEl>
                                          <p:spTgt spid="221"/>
                                        </p:tgtEl>
                                        <p:attrNameLst>
                                          <p:attrName>ppt_h</p:attrName>
                                        </p:attrNameLst>
                                      </p:cBhvr>
                                      <p:tavLst>
                                        <p:tav tm="0">
                                          <p:val>
                                            <p:fltVal val="0"/>
                                          </p:val>
                                        </p:tav>
                                        <p:tav tm="100000">
                                          <p:val>
                                            <p:strVal val="#ppt_h"/>
                                          </p:val>
                                        </p:tav>
                                      </p:tavLst>
                                    </p:anim>
                                    <p:anim calcmode="lin" valueType="num">
                                      <p:cBhvr>
                                        <p:cTn id="54" dur="750" fill="hold"/>
                                        <p:tgtEl>
                                          <p:spTgt spid="221"/>
                                        </p:tgtEl>
                                        <p:attrNameLst>
                                          <p:attrName>style.rotation</p:attrName>
                                        </p:attrNameLst>
                                      </p:cBhvr>
                                      <p:tavLst>
                                        <p:tav tm="0">
                                          <p:val>
                                            <p:fltVal val="90"/>
                                          </p:val>
                                        </p:tav>
                                        <p:tav tm="100000">
                                          <p:val>
                                            <p:fltVal val="0"/>
                                          </p:val>
                                        </p:tav>
                                      </p:tavLst>
                                    </p:anim>
                                    <p:animEffect transition="in" filter="fade">
                                      <p:cBhvr>
                                        <p:cTn id="55" dur="750"/>
                                        <p:tgtEl>
                                          <p:spTgt spid="221"/>
                                        </p:tgtEl>
                                      </p:cBhvr>
                                    </p:animEffect>
                                  </p:childTnLst>
                                </p:cTn>
                              </p:par>
                              <p:par>
                                <p:cTn id="56" presetID="31" presetClass="entr" presetSubtype="0" fill="hold" nodeType="withEffect">
                                  <p:stCondLst>
                                    <p:cond delay="500"/>
                                  </p:stCondLst>
                                  <p:childTnLst>
                                    <p:set>
                                      <p:cBhvr>
                                        <p:cTn id="57" dur="1" fill="hold">
                                          <p:stCondLst>
                                            <p:cond delay="0"/>
                                          </p:stCondLst>
                                        </p:cTn>
                                        <p:tgtEl>
                                          <p:spTgt spid="215"/>
                                        </p:tgtEl>
                                        <p:attrNameLst>
                                          <p:attrName>style.visibility</p:attrName>
                                        </p:attrNameLst>
                                      </p:cBhvr>
                                      <p:to>
                                        <p:strVal val="visible"/>
                                      </p:to>
                                    </p:set>
                                    <p:anim calcmode="lin" valueType="num">
                                      <p:cBhvr>
                                        <p:cTn id="58" dur="750" fill="hold"/>
                                        <p:tgtEl>
                                          <p:spTgt spid="215"/>
                                        </p:tgtEl>
                                        <p:attrNameLst>
                                          <p:attrName>ppt_w</p:attrName>
                                        </p:attrNameLst>
                                      </p:cBhvr>
                                      <p:tavLst>
                                        <p:tav tm="0">
                                          <p:val>
                                            <p:fltVal val="0"/>
                                          </p:val>
                                        </p:tav>
                                        <p:tav tm="100000">
                                          <p:val>
                                            <p:strVal val="#ppt_w"/>
                                          </p:val>
                                        </p:tav>
                                      </p:tavLst>
                                    </p:anim>
                                    <p:anim calcmode="lin" valueType="num">
                                      <p:cBhvr>
                                        <p:cTn id="59" dur="750" fill="hold"/>
                                        <p:tgtEl>
                                          <p:spTgt spid="215"/>
                                        </p:tgtEl>
                                        <p:attrNameLst>
                                          <p:attrName>ppt_h</p:attrName>
                                        </p:attrNameLst>
                                      </p:cBhvr>
                                      <p:tavLst>
                                        <p:tav tm="0">
                                          <p:val>
                                            <p:fltVal val="0"/>
                                          </p:val>
                                        </p:tav>
                                        <p:tav tm="100000">
                                          <p:val>
                                            <p:strVal val="#ppt_h"/>
                                          </p:val>
                                        </p:tav>
                                      </p:tavLst>
                                    </p:anim>
                                    <p:anim calcmode="lin" valueType="num">
                                      <p:cBhvr>
                                        <p:cTn id="60" dur="750" fill="hold"/>
                                        <p:tgtEl>
                                          <p:spTgt spid="215"/>
                                        </p:tgtEl>
                                        <p:attrNameLst>
                                          <p:attrName>style.rotation</p:attrName>
                                        </p:attrNameLst>
                                      </p:cBhvr>
                                      <p:tavLst>
                                        <p:tav tm="0">
                                          <p:val>
                                            <p:fltVal val="90"/>
                                          </p:val>
                                        </p:tav>
                                        <p:tav tm="100000">
                                          <p:val>
                                            <p:fltVal val="0"/>
                                          </p:val>
                                        </p:tav>
                                      </p:tavLst>
                                    </p:anim>
                                    <p:animEffect transition="in" filter="fade">
                                      <p:cBhvr>
                                        <p:cTn id="61" dur="750"/>
                                        <p:tgtEl>
                                          <p:spTgt spid="215"/>
                                        </p:tgtEl>
                                      </p:cBhvr>
                                    </p:animEffect>
                                  </p:childTnLst>
                                </p:cTn>
                              </p:par>
                            </p:childTnLst>
                          </p:cTn>
                        </p:par>
                      </p:childTnLst>
                    </p:cTn>
                  </p:par>
                  <p:par>
                    <p:cTn id="62" fill="hold">
                      <p:stCondLst>
                        <p:cond delay="indefinite"/>
                      </p:stCondLst>
                      <p:childTnLst>
                        <p:par>
                          <p:cTn id="63" fill="hold">
                            <p:stCondLst>
                              <p:cond delay="0"/>
                            </p:stCondLst>
                            <p:childTnLst>
                              <p:par>
                                <p:cTn id="64" presetID="31" presetClass="exit" presetSubtype="0" fill="hold" nodeType="clickEffect">
                                  <p:stCondLst>
                                    <p:cond delay="0"/>
                                  </p:stCondLst>
                                  <p:childTnLst>
                                    <p:anim calcmode="lin" valueType="num">
                                      <p:cBhvr>
                                        <p:cTn id="65" dur="500"/>
                                        <p:tgtEl>
                                          <p:spTgt spid="221"/>
                                        </p:tgtEl>
                                        <p:attrNameLst>
                                          <p:attrName>ppt_w</p:attrName>
                                        </p:attrNameLst>
                                      </p:cBhvr>
                                      <p:tavLst>
                                        <p:tav tm="0">
                                          <p:val>
                                            <p:strVal val="ppt_w"/>
                                          </p:val>
                                        </p:tav>
                                        <p:tav tm="100000">
                                          <p:val>
                                            <p:fltVal val="0"/>
                                          </p:val>
                                        </p:tav>
                                      </p:tavLst>
                                    </p:anim>
                                    <p:anim calcmode="lin" valueType="num">
                                      <p:cBhvr>
                                        <p:cTn id="66" dur="500"/>
                                        <p:tgtEl>
                                          <p:spTgt spid="221"/>
                                        </p:tgtEl>
                                        <p:attrNameLst>
                                          <p:attrName>ppt_h</p:attrName>
                                        </p:attrNameLst>
                                      </p:cBhvr>
                                      <p:tavLst>
                                        <p:tav tm="0">
                                          <p:val>
                                            <p:strVal val="ppt_h"/>
                                          </p:val>
                                        </p:tav>
                                        <p:tav tm="100000">
                                          <p:val>
                                            <p:fltVal val="0"/>
                                          </p:val>
                                        </p:tav>
                                      </p:tavLst>
                                    </p:anim>
                                    <p:anim calcmode="lin" valueType="num">
                                      <p:cBhvr>
                                        <p:cTn id="67" dur="500"/>
                                        <p:tgtEl>
                                          <p:spTgt spid="221"/>
                                        </p:tgtEl>
                                        <p:attrNameLst>
                                          <p:attrName>style.rotation</p:attrName>
                                        </p:attrNameLst>
                                      </p:cBhvr>
                                      <p:tavLst>
                                        <p:tav tm="0">
                                          <p:val>
                                            <p:fltVal val="0"/>
                                          </p:val>
                                        </p:tav>
                                        <p:tav tm="100000">
                                          <p:val>
                                            <p:fltVal val="90"/>
                                          </p:val>
                                        </p:tav>
                                      </p:tavLst>
                                    </p:anim>
                                    <p:animEffect transition="out" filter="fade">
                                      <p:cBhvr>
                                        <p:cTn id="68" dur="500"/>
                                        <p:tgtEl>
                                          <p:spTgt spid="221"/>
                                        </p:tgtEl>
                                      </p:cBhvr>
                                    </p:animEffect>
                                    <p:set>
                                      <p:cBhvr>
                                        <p:cTn id="69" dur="1" fill="hold">
                                          <p:stCondLst>
                                            <p:cond delay="499"/>
                                          </p:stCondLst>
                                        </p:cTn>
                                        <p:tgtEl>
                                          <p:spTgt spid="221"/>
                                        </p:tgtEl>
                                        <p:attrNameLst>
                                          <p:attrName>style.visibility</p:attrName>
                                        </p:attrNameLst>
                                      </p:cBhvr>
                                      <p:to>
                                        <p:strVal val="hidden"/>
                                      </p:to>
                                    </p:set>
                                  </p:childTnLst>
                                </p:cTn>
                              </p:par>
                              <p:par>
                                <p:cTn id="70" presetID="31" presetClass="exit" presetSubtype="0" fill="hold" nodeType="withEffect">
                                  <p:stCondLst>
                                    <p:cond delay="0"/>
                                  </p:stCondLst>
                                  <p:childTnLst>
                                    <p:anim calcmode="lin" valueType="num">
                                      <p:cBhvr>
                                        <p:cTn id="71" dur="500"/>
                                        <p:tgtEl>
                                          <p:spTgt spid="215"/>
                                        </p:tgtEl>
                                        <p:attrNameLst>
                                          <p:attrName>ppt_w</p:attrName>
                                        </p:attrNameLst>
                                      </p:cBhvr>
                                      <p:tavLst>
                                        <p:tav tm="0">
                                          <p:val>
                                            <p:strVal val="ppt_w"/>
                                          </p:val>
                                        </p:tav>
                                        <p:tav tm="100000">
                                          <p:val>
                                            <p:fltVal val="0"/>
                                          </p:val>
                                        </p:tav>
                                      </p:tavLst>
                                    </p:anim>
                                    <p:anim calcmode="lin" valueType="num">
                                      <p:cBhvr>
                                        <p:cTn id="72" dur="500"/>
                                        <p:tgtEl>
                                          <p:spTgt spid="215"/>
                                        </p:tgtEl>
                                        <p:attrNameLst>
                                          <p:attrName>ppt_h</p:attrName>
                                        </p:attrNameLst>
                                      </p:cBhvr>
                                      <p:tavLst>
                                        <p:tav tm="0">
                                          <p:val>
                                            <p:strVal val="ppt_h"/>
                                          </p:val>
                                        </p:tav>
                                        <p:tav tm="100000">
                                          <p:val>
                                            <p:fltVal val="0"/>
                                          </p:val>
                                        </p:tav>
                                      </p:tavLst>
                                    </p:anim>
                                    <p:anim calcmode="lin" valueType="num">
                                      <p:cBhvr>
                                        <p:cTn id="73" dur="500"/>
                                        <p:tgtEl>
                                          <p:spTgt spid="215"/>
                                        </p:tgtEl>
                                        <p:attrNameLst>
                                          <p:attrName>style.rotation</p:attrName>
                                        </p:attrNameLst>
                                      </p:cBhvr>
                                      <p:tavLst>
                                        <p:tav tm="0">
                                          <p:val>
                                            <p:fltVal val="0"/>
                                          </p:val>
                                        </p:tav>
                                        <p:tav tm="100000">
                                          <p:val>
                                            <p:fltVal val="90"/>
                                          </p:val>
                                        </p:tav>
                                      </p:tavLst>
                                    </p:anim>
                                    <p:animEffect transition="out" filter="fade">
                                      <p:cBhvr>
                                        <p:cTn id="74" dur="500"/>
                                        <p:tgtEl>
                                          <p:spTgt spid="215"/>
                                        </p:tgtEl>
                                      </p:cBhvr>
                                    </p:animEffect>
                                    <p:set>
                                      <p:cBhvr>
                                        <p:cTn id="75" dur="1" fill="hold">
                                          <p:stCondLst>
                                            <p:cond delay="499"/>
                                          </p:stCondLst>
                                        </p:cTn>
                                        <p:tgtEl>
                                          <p:spTgt spid="215"/>
                                        </p:tgtEl>
                                        <p:attrNameLst>
                                          <p:attrName>style.visibility</p:attrName>
                                        </p:attrNameLst>
                                      </p:cBhvr>
                                      <p:to>
                                        <p:strVal val="hidden"/>
                                      </p:to>
                                    </p:set>
                                  </p:childTnLst>
                                </p:cTn>
                              </p:par>
                              <p:par>
                                <p:cTn id="76" presetID="31" presetClass="exit" presetSubtype="0" fill="hold" nodeType="withEffect">
                                  <p:stCondLst>
                                    <p:cond delay="300"/>
                                  </p:stCondLst>
                                  <p:childTnLst>
                                    <p:anim calcmode="lin" valueType="num">
                                      <p:cBhvr>
                                        <p:cTn id="77" dur="500"/>
                                        <p:tgtEl>
                                          <p:spTgt spid="224"/>
                                        </p:tgtEl>
                                        <p:attrNameLst>
                                          <p:attrName>ppt_w</p:attrName>
                                        </p:attrNameLst>
                                      </p:cBhvr>
                                      <p:tavLst>
                                        <p:tav tm="0">
                                          <p:val>
                                            <p:strVal val="ppt_w"/>
                                          </p:val>
                                        </p:tav>
                                        <p:tav tm="100000">
                                          <p:val>
                                            <p:fltVal val="0"/>
                                          </p:val>
                                        </p:tav>
                                      </p:tavLst>
                                    </p:anim>
                                    <p:anim calcmode="lin" valueType="num">
                                      <p:cBhvr>
                                        <p:cTn id="78" dur="500"/>
                                        <p:tgtEl>
                                          <p:spTgt spid="224"/>
                                        </p:tgtEl>
                                        <p:attrNameLst>
                                          <p:attrName>ppt_h</p:attrName>
                                        </p:attrNameLst>
                                      </p:cBhvr>
                                      <p:tavLst>
                                        <p:tav tm="0">
                                          <p:val>
                                            <p:strVal val="ppt_h"/>
                                          </p:val>
                                        </p:tav>
                                        <p:tav tm="100000">
                                          <p:val>
                                            <p:fltVal val="0"/>
                                          </p:val>
                                        </p:tav>
                                      </p:tavLst>
                                    </p:anim>
                                    <p:anim calcmode="lin" valueType="num">
                                      <p:cBhvr>
                                        <p:cTn id="79" dur="500"/>
                                        <p:tgtEl>
                                          <p:spTgt spid="224"/>
                                        </p:tgtEl>
                                        <p:attrNameLst>
                                          <p:attrName>style.rotation</p:attrName>
                                        </p:attrNameLst>
                                      </p:cBhvr>
                                      <p:tavLst>
                                        <p:tav tm="0">
                                          <p:val>
                                            <p:fltVal val="0"/>
                                          </p:val>
                                        </p:tav>
                                        <p:tav tm="100000">
                                          <p:val>
                                            <p:fltVal val="90"/>
                                          </p:val>
                                        </p:tav>
                                      </p:tavLst>
                                    </p:anim>
                                    <p:animEffect transition="out" filter="fade">
                                      <p:cBhvr>
                                        <p:cTn id="80" dur="500"/>
                                        <p:tgtEl>
                                          <p:spTgt spid="224"/>
                                        </p:tgtEl>
                                      </p:cBhvr>
                                    </p:animEffect>
                                    <p:set>
                                      <p:cBhvr>
                                        <p:cTn id="81" dur="1" fill="hold">
                                          <p:stCondLst>
                                            <p:cond delay="499"/>
                                          </p:stCondLst>
                                        </p:cTn>
                                        <p:tgtEl>
                                          <p:spTgt spid="224"/>
                                        </p:tgtEl>
                                        <p:attrNameLst>
                                          <p:attrName>style.visibility</p:attrName>
                                        </p:attrNameLst>
                                      </p:cBhvr>
                                      <p:to>
                                        <p:strVal val="hidden"/>
                                      </p:to>
                                    </p:set>
                                  </p:childTnLst>
                                </p:cTn>
                              </p:par>
                              <p:par>
                                <p:cTn id="82" presetID="31" presetClass="exit" presetSubtype="0" fill="hold" nodeType="withEffect">
                                  <p:stCondLst>
                                    <p:cond delay="300"/>
                                  </p:stCondLst>
                                  <p:childTnLst>
                                    <p:anim calcmode="lin" valueType="num">
                                      <p:cBhvr>
                                        <p:cTn id="83" dur="500"/>
                                        <p:tgtEl>
                                          <p:spTgt spid="218"/>
                                        </p:tgtEl>
                                        <p:attrNameLst>
                                          <p:attrName>ppt_w</p:attrName>
                                        </p:attrNameLst>
                                      </p:cBhvr>
                                      <p:tavLst>
                                        <p:tav tm="0">
                                          <p:val>
                                            <p:strVal val="ppt_w"/>
                                          </p:val>
                                        </p:tav>
                                        <p:tav tm="100000">
                                          <p:val>
                                            <p:fltVal val="0"/>
                                          </p:val>
                                        </p:tav>
                                      </p:tavLst>
                                    </p:anim>
                                    <p:anim calcmode="lin" valueType="num">
                                      <p:cBhvr>
                                        <p:cTn id="84" dur="500"/>
                                        <p:tgtEl>
                                          <p:spTgt spid="218"/>
                                        </p:tgtEl>
                                        <p:attrNameLst>
                                          <p:attrName>ppt_h</p:attrName>
                                        </p:attrNameLst>
                                      </p:cBhvr>
                                      <p:tavLst>
                                        <p:tav tm="0">
                                          <p:val>
                                            <p:strVal val="ppt_h"/>
                                          </p:val>
                                        </p:tav>
                                        <p:tav tm="100000">
                                          <p:val>
                                            <p:fltVal val="0"/>
                                          </p:val>
                                        </p:tav>
                                      </p:tavLst>
                                    </p:anim>
                                    <p:anim calcmode="lin" valueType="num">
                                      <p:cBhvr>
                                        <p:cTn id="85" dur="500"/>
                                        <p:tgtEl>
                                          <p:spTgt spid="218"/>
                                        </p:tgtEl>
                                        <p:attrNameLst>
                                          <p:attrName>style.rotation</p:attrName>
                                        </p:attrNameLst>
                                      </p:cBhvr>
                                      <p:tavLst>
                                        <p:tav tm="0">
                                          <p:val>
                                            <p:fltVal val="0"/>
                                          </p:val>
                                        </p:tav>
                                        <p:tav tm="100000">
                                          <p:val>
                                            <p:fltVal val="90"/>
                                          </p:val>
                                        </p:tav>
                                      </p:tavLst>
                                    </p:anim>
                                    <p:animEffect transition="out" filter="fade">
                                      <p:cBhvr>
                                        <p:cTn id="86" dur="500"/>
                                        <p:tgtEl>
                                          <p:spTgt spid="218"/>
                                        </p:tgtEl>
                                      </p:cBhvr>
                                    </p:animEffect>
                                    <p:set>
                                      <p:cBhvr>
                                        <p:cTn id="87" dur="1" fill="hold">
                                          <p:stCondLst>
                                            <p:cond delay="499"/>
                                          </p:stCondLst>
                                        </p:cTn>
                                        <p:tgtEl>
                                          <p:spTgt spid="218"/>
                                        </p:tgtEl>
                                        <p:attrNameLst>
                                          <p:attrName>style.visibility</p:attrName>
                                        </p:attrNameLst>
                                      </p:cBhvr>
                                      <p:to>
                                        <p:strVal val="hidden"/>
                                      </p:to>
                                    </p:set>
                                  </p:childTnLst>
                                </p:cTn>
                              </p:par>
                            </p:childTnLst>
                          </p:cTn>
                        </p:par>
                        <p:par>
                          <p:cTn id="88" fill="hold">
                            <p:stCondLst>
                              <p:cond delay="800"/>
                            </p:stCondLst>
                            <p:childTnLst>
                              <p:par>
                                <p:cTn id="89" presetID="1" presetClass="entr" presetSubtype="0" fill="hold" nodeType="afterEffect">
                                  <p:stCondLst>
                                    <p:cond delay="0"/>
                                  </p:stCondLst>
                                  <p:childTnLst>
                                    <p:set>
                                      <p:cBhvr>
                                        <p:cTn id="90" dur="1" fill="hold">
                                          <p:stCondLst>
                                            <p:cond delay="0"/>
                                          </p:stCondLst>
                                        </p:cTn>
                                        <p:tgtEl>
                                          <p:spTgt spid="17"/>
                                        </p:tgtEl>
                                        <p:attrNameLst>
                                          <p:attrName>style.visibility</p:attrName>
                                        </p:attrNameLst>
                                      </p:cBhvr>
                                      <p:to>
                                        <p:strVal val="visible"/>
                                      </p:to>
                                    </p:set>
                                  </p:childTnLst>
                                </p:cTn>
                              </p:par>
                              <p:par>
                                <p:cTn id="91" presetID="1" presetClass="entr" presetSubtype="0" fill="hold" nodeType="withEffect">
                                  <p:stCondLst>
                                    <p:cond delay="300"/>
                                  </p:stCondLst>
                                  <p:childTnLst>
                                    <p:set>
                                      <p:cBhvr>
                                        <p:cTn id="92" dur="1" fill="hold">
                                          <p:stCondLst>
                                            <p:cond delay="0"/>
                                          </p:stCondLst>
                                        </p:cTn>
                                        <p:tgtEl>
                                          <p:spTgt spid="245"/>
                                        </p:tgtEl>
                                        <p:attrNameLst>
                                          <p:attrName>style.visibility</p:attrName>
                                        </p:attrNameLst>
                                      </p:cBhvr>
                                      <p:to>
                                        <p:strVal val="visible"/>
                                      </p:to>
                                    </p:set>
                                  </p:childTnLst>
                                </p:cTn>
                              </p:par>
                            </p:childTnLst>
                          </p:cTn>
                        </p:par>
                        <p:par>
                          <p:cTn id="93" fill="hold">
                            <p:stCondLst>
                              <p:cond delay="1100"/>
                            </p:stCondLst>
                            <p:childTnLst>
                              <p:par>
                                <p:cTn id="94" presetID="42" presetClass="path" presetSubtype="0" accel="50000" decel="50000" fill="hold" nodeType="afterEffect">
                                  <p:stCondLst>
                                    <p:cond delay="300"/>
                                  </p:stCondLst>
                                  <p:childTnLst>
                                    <p:animMotion origin="layout" path="M -3.88889E-6 -4.93827E-6 L 0.00035 0.54445 " pathEditMode="relative" rAng="0" ptsTypes="AA">
                                      <p:cBhvr>
                                        <p:cTn id="95" dur="500" fill="hold"/>
                                        <p:tgtEl>
                                          <p:spTgt spid="245"/>
                                        </p:tgtEl>
                                        <p:attrNameLst>
                                          <p:attrName>ppt_x</p:attrName>
                                          <p:attrName>ppt_y</p:attrName>
                                        </p:attrNameLst>
                                      </p:cBhvr>
                                      <p:rCtr x="17" y="27222"/>
                                    </p:animMotion>
                                  </p:childTnLst>
                                </p:cTn>
                              </p:par>
                            </p:childTnLst>
                          </p:cTn>
                        </p:par>
                        <p:par>
                          <p:cTn id="96" fill="hold">
                            <p:stCondLst>
                              <p:cond delay="1900"/>
                            </p:stCondLst>
                            <p:childTnLst>
                              <p:par>
                                <p:cTn id="97" presetID="53" presetClass="exit" presetSubtype="32" fill="hold" nodeType="afterEffect">
                                  <p:stCondLst>
                                    <p:cond delay="300"/>
                                  </p:stCondLst>
                                  <p:childTnLst>
                                    <p:anim calcmode="lin" valueType="num">
                                      <p:cBhvr>
                                        <p:cTn id="98" dur="500"/>
                                        <p:tgtEl>
                                          <p:spTgt spid="245"/>
                                        </p:tgtEl>
                                        <p:attrNameLst>
                                          <p:attrName>ppt_w</p:attrName>
                                        </p:attrNameLst>
                                      </p:cBhvr>
                                      <p:tavLst>
                                        <p:tav tm="0">
                                          <p:val>
                                            <p:strVal val="ppt_w"/>
                                          </p:val>
                                        </p:tav>
                                        <p:tav tm="100000">
                                          <p:val>
                                            <p:fltVal val="0"/>
                                          </p:val>
                                        </p:tav>
                                      </p:tavLst>
                                    </p:anim>
                                    <p:anim calcmode="lin" valueType="num">
                                      <p:cBhvr>
                                        <p:cTn id="99" dur="500"/>
                                        <p:tgtEl>
                                          <p:spTgt spid="245"/>
                                        </p:tgtEl>
                                        <p:attrNameLst>
                                          <p:attrName>ppt_h</p:attrName>
                                        </p:attrNameLst>
                                      </p:cBhvr>
                                      <p:tavLst>
                                        <p:tav tm="0">
                                          <p:val>
                                            <p:strVal val="ppt_h"/>
                                          </p:val>
                                        </p:tav>
                                        <p:tav tm="100000">
                                          <p:val>
                                            <p:fltVal val="0"/>
                                          </p:val>
                                        </p:tav>
                                      </p:tavLst>
                                    </p:anim>
                                    <p:animEffect transition="out" filter="fade">
                                      <p:cBhvr>
                                        <p:cTn id="100" dur="500"/>
                                        <p:tgtEl>
                                          <p:spTgt spid="245"/>
                                        </p:tgtEl>
                                      </p:cBhvr>
                                    </p:animEffect>
                                    <p:set>
                                      <p:cBhvr>
                                        <p:cTn id="101" dur="1" fill="hold">
                                          <p:stCondLst>
                                            <p:cond delay="499"/>
                                          </p:stCondLst>
                                        </p:cTn>
                                        <p:tgtEl>
                                          <p:spTgt spid="245"/>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1"/>
                                        </p:tgtEl>
                                        <p:attrNameLst>
                                          <p:attrName>style.visibility</p:attrName>
                                        </p:attrNameLst>
                                      </p:cBhvr>
                                      <p:to>
                                        <p:strVal val="hidden"/>
                                      </p:to>
                                    </p:set>
                                  </p:childTnLst>
                                </p:cTn>
                              </p:par>
                              <p:par>
                                <p:cTn id="104" presetID="1" presetClass="entr" presetSubtype="0" fill="hold" nodeType="withEffect">
                                  <p:stCondLst>
                                    <p:cond delay="0"/>
                                  </p:stCondLst>
                                  <p:childTnLst>
                                    <p:set>
                                      <p:cBhvr>
                                        <p:cTn id="105" dur="1" fill="hold">
                                          <p:stCondLst>
                                            <p:cond delay="0"/>
                                          </p:stCondLst>
                                        </p:cTn>
                                        <p:tgtEl>
                                          <p:spTgt spid="227"/>
                                        </p:tgtEl>
                                        <p:attrNameLst>
                                          <p:attrName>style.visibility</p:attrName>
                                        </p:attrNameLst>
                                      </p:cBhvr>
                                      <p:to>
                                        <p:strVal val="visible"/>
                                      </p:to>
                                    </p:set>
                                  </p:childTnLst>
                                </p:cTn>
                              </p:par>
                              <p:par>
                                <p:cTn id="106" presetID="8" presetClass="emph" presetSubtype="0" fill="hold" nodeType="withEffect">
                                  <p:stCondLst>
                                    <p:cond delay="0"/>
                                  </p:stCondLst>
                                  <p:childTnLst>
                                    <p:animRot by="21600000">
                                      <p:cBhvr>
                                        <p:cTn id="107" dur="3000" fill="hold"/>
                                        <p:tgtEl>
                                          <p:spTgt spid="227"/>
                                        </p:tgtEl>
                                        <p:attrNameLst>
                                          <p:attrName>r</p:attrName>
                                        </p:attrNameLst>
                                      </p:cBhvr>
                                    </p:animRo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227"/>
                                        </p:tgtEl>
                                        <p:attrNameLst>
                                          <p:attrName>style.visibility</p:attrName>
                                        </p:attrNameLst>
                                      </p:cBhvr>
                                      <p:to>
                                        <p:strVal val="hidden"/>
                                      </p:to>
                                    </p:set>
                                  </p:childTnLst>
                                </p:cTn>
                              </p:par>
                              <p:par>
                                <p:cTn id="112" presetID="53" presetClass="entr" presetSubtype="16" fill="hold" nodeType="withEffect">
                                  <p:stCondLst>
                                    <p:cond delay="0"/>
                                  </p:stCondLst>
                                  <p:childTnLst>
                                    <p:set>
                                      <p:cBhvr>
                                        <p:cTn id="113" dur="1" fill="hold">
                                          <p:stCondLst>
                                            <p:cond delay="0"/>
                                          </p:stCondLst>
                                        </p:cTn>
                                        <p:tgtEl>
                                          <p:spTgt spid="244"/>
                                        </p:tgtEl>
                                        <p:attrNameLst>
                                          <p:attrName>style.visibility</p:attrName>
                                        </p:attrNameLst>
                                      </p:cBhvr>
                                      <p:to>
                                        <p:strVal val="visible"/>
                                      </p:to>
                                    </p:set>
                                    <p:anim calcmode="lin" valueType="num">
                                      <p:cBhvr>
                                        <p:cTn id="114" dur="500" fill="hold"/>
                                        <p:tgtEl>
                                          <p:spTgt spid="244"/>
                                        </p:tgtEl>
                                        <p:attrNameLst>
                                          <p:attrName>ppt_w</p:attrName>
                                        </p:attrNameLst>
                                      </p:cBhvr>
                                      <p:tavLst>
                                        <p:tav tm="0">
                                          <p:val>
                                            <p:fltVal val="0"/>
                                          </p:val>
                                        </p:tav>
                                        <p:tav tm="100000">
                                          <p:val>
                                            <p:strVal val="#ppt_w"/>
                                          </p:val>
                                        </p:tav>
                                      </p:tavLst>
                                    </p:anim>
                                    <p:anim calcmode="lin" valueType="num">
                                      <p:cBhvr>
                                        <p:cTn id="115" dur="500" fill="hold"/>
                                        <p:tgtEl>
                                          <p:spTgt spid="244"/>
                                        </p:tgtEl>
                                        <p:attrNameLst>
                                          <p:attrName>ppt_h</p:attrName>
                                        </p:attrNameLst>
                                      </p:cBhvr>
                                      <p:tavLst>
                                        <p:tav tm="0">
                                          <p:val>
                                            <p:fltVal val="0"/>
                                          </p:val>
                                        </p:tav>
                                        <p:tav tm="100000">
                                          <p:val>
                                            <p:strVal val="#ppt_h"/>
                                          </p:val>
                                        </p:tav>
                                      </p:tavLst>
                                    </p:anim>
                                    <p:animEffect transition="in" filter="fade">
                                      <p:cBhvr>
                                        <p:cTn id="116" dur="500"/>
                                        <p:tgtEl>
                                          <p:spTgt spid="244"/>
                                        </p:tgtEl>
                                      </p:cBhvr>
                                    </p:animEffect>
                                  </p:childTnLst>
                                </p:cTn>
                              </p:par>
                            </p:childTnLst>
                          </p:cTn>
                        </p:par>
                        <p:par>
                          <p:cTn id="117" fill="hold">
                            <p:stCondLst>
                              <p:cond delay="500"/>
                            </p:stCondLst>
                            <p:childTnLst>
                              <p:par>
                                <p:cTn id="118" presetID="16" presetClass="exit" presetSubtype="21" fill="hold" nodeType="afterEffect">
                                  <p:stCondLst>
                                    <p:cond delay="0"/>
                                  </p:stCondLst>
                                  <p:childTnLst>
                                    <p:animEffect transition="out" filter="barn(inVertical)">
                                      <p:cBhvr>
                                        <p:cTn id="119" dur="500"/>
                                        <p:tgtEl>
                                          <p:spTgt spid="23"/>
                                        </p:tgtEl>
                                      </p:cBhvr>
                                    </p:animEffect>
                                    <p:set>
                                      <p:cBhvr>
                                        <p:cTn id="12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D53EFAD0-17C0-EC7D-F0CE-04E8EF9CD62F}"/>
            </a:ext>
          </a:extLst>
        </p:cNvPr>
        <p:cNvGrpSpPr/>
        <p:nvPr/>
      </p:nvGrpSpPr>
      <p:grpSpPr>
        <a:xfrm>
          <a:off x="0" y="0"/>
          <a:ext cx="0" cy="0"/>
          <a:chOff x="0" y="0"/>
          <a:chExt cx="0" cy="0"/>
        </a:xfrm>
      </p:grpSpPr>
      <p:sp>
        <p:nvSpPr>
          <p:cNvPr id="5" name="Google Shape;387;p42">
            <a:extLst>
              <a:ext uri="{FF2B5EF4-FFF2-40B4-BE49-F238E27FC236}">
                <a16:creationId xmlns:a16="http://schemas.microsoft.com/office/drawing/2014/main" id="{345344C6-7DFA-4435-A66B-90AFA072034F}"/>
              </a:ext>
            </a:extLst>
          </p:cNvPr>
          <p:cNvSpPr/>
          <p:nvPr/>
        </p:nvSpPr>
        <p:spPr>
          <a:xfrm>
            <a:off x="4572001" y="-7930"/>
            <a:ext cx="457199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A59E0AD7-AF2C-DD79-175F-05DFC4D04FF8}"/>
              </a:ext>
            </a:extLst>
          </p:cNvPr>
          <p:cNvSpPr txBox="1">
            <a:spLocks noGrp="1"/>
          </p:cNvSpPr>
          <p:nvPr>
            <p:ph type="ctrTitle"/>
          </p:nvPr>
        </p:nvSpPr>
        <p:spPr>
          <a:xfrm>
            <a:off x="4571275" y="15842"/>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Objective</a:t>
            </a:r>
            <a:endParaRPr sz="2500" dirty="0">
              <a:solidFill>
                <a:schemeClr val="lt1"/>
              </a:solidFill>
              <a:latin typeface="AvenirNext LT Pro Bold" panose="020B0804020202020204" pitchFamily="34" charset="0"/>
            </a:endParaRPr>
          </a:p>
        </p:txBody>
      </p:sp>
      <p:sp>
        <p:nvSpPr>
          <p:cNvPr id="7" name="TextBox 6">
            <a:extLst>
              <a:ext uri="{FF2B5EF4-FFF2-40B4-BE49-F238E27FC236}">
                <a16:creationId xmlns:a16="http://schemas.microsoft.com/office/drawing/2014/main" id="{A572A785-D141-F9B0-0183-2750960B6ACC}"/>
              </a:ext>
            </a:extLst>
          </p:cNvPr>
          <p:cNvSpPr txBox="1"/>
          <p:nvPr/>
        </p:nvSpPr>
        <p:spPr>
          <a:xfrm>
            <a:off x="4633188" y="1030777"/>
            <a:ext cx="444817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2000" b="1" i="0" u="none" strike="noStrike" kern="0" cap="none" spc="0" normalizeH="0" baseline="0" noProof="0" dirty="0">
                <a:ln>
                  <a:noFill/>
                </a:ln>
                <a:solidFill>
                  <a:srgbClr val="434343">
                    <a:lumMod val="50000"/>
                  </a:srgbClr>
                </a:solidFill>
                <a:effectLst/>
                <a:uLnTx/>
                <a:uFillTx/>
                <a:latin typeface="Avenir Next LT Pro" panose="020B0504020202020204" pitchFamily="34" charset="0"/>
                <a:cs typeface="Arial"/>
                <a:sym typeface="Arial"/>
              </a:rPr>
              <a:t>Improve Scalability &amp; Resilience of ASR System</a:t>
            </a:r>
          </a:p>
        </p:txBody>
      </p:sp>
      <p:grpSp>
        <p:nvGrpSpPr>
          <p:cNvPr id="12" name="Group 11">
            <a:extLst>
              <a:ext uri="{FF2B5EF4-FFF2-40B4-BE49-F238E27FC236}">
                <a16:creationId xmlns:a16="http://schemas.microsoft.com/office/drawing/2014/main" id="{A5567863-BCFE-89E0-2C4A-E228E396D446}"/>
              </a:ext>
            </a:extLst>
          </p:cNvPr>
          <p:cNvGrpSpPr/>
          <p:nvPr/>
        </p:nvGrpSpPr>
        <p:grpSpPr>
          <a:xfrm>
            <a:off x="-1" y="4711282"/>
            <a:ext cx="9143276" cy="577800"/>
            <a:chOff x="-1" y="4711282"/>
            <a:chExt cx="9143276" cy="577800"/>
          </a:xfrm>
        </p:grpSpPr>
        <p:sp>
          <p:nvSpPr>
            <p:cNvPr id="13" name="Rectangle 12">
              <a:extLst>
                <a:ext uri="{FF2B5EF4-FFF2-40B4-BE49-F238E27FC236}">
                  <a16:creationId xmlns:a16="http://schemas.microsoft.com/office/drawing/2014/main" id="{8783BE9B-22D2-3950-3509-68D80C121489}"/>
                </a:ext>
              </a:extLst>
            </p:cNvPr>
            <p:cNvSpPr/>
            <p:nvPr/>
          </p:nvSpPr>
          <p:spPr>
            <a:xfrm>
              <a:off x="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21ADD96B-C57E-E531-E024-FC85F10A80F4}"/>
                </a:ext>
              </a:extLst>
            </p:cNvPr>
            <p:cNvSpPr/>
            <p:nvPr/>
          </p:nvSpPr>
          <p:spPr>
            <a:xfrm>
              <a:off x="2285276" y="5065824"/>
              <a:ext cx="6857999" cy="776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5" name="Google Shape;146;p26">
              <a:extLst>
                <a:ext uri="{FF2B5EF4-FFF2-40B4-BE49-F238E27FC236}">
                  <a16:creationId xmlns:a16="http://schemas.microsoft.com/office/drawing/2014/main" id="{AF71F1CF-4C13-70AE-662A-FB62C984FF17}"/>
                </a:ext>
              </a:extLst>
            </p:cNvPr>
            <p:cNvSpPr txBox="1">
              <a:spLocks/>
            </p:cNvSpPr>
            <p:nvPr/>
          </p:nvSpPr>
          <p:spPr>
            <a:xfrm>
              <a:off x="-1" y="4711282"/>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BACKGROUND</a:t>
              </a:r>
            </a:p>
          </p:txBody>
        </p:sp>
      </p:grpSp>
      <p:sp>
        <p:nvSpPr>
          <p:cNvPr id="16" name="Subtitle 3">
            <a:extLst>
              <a:ext uri="{FF2B5EF4-FFF2-40B4-BE49-F238E27FC236}">
                <a16:creationId xmlns:a16="http://schemas.microsoft.com/office/drawing/2014/main" id="{34E4295A-2F3E-B233-3BA3-96944E7F01D8}"/>
              </a:ext>
            </a:extLst>
          </p:cNvPr>
          <p:cNvSpPr>
            <a:spLocks noGrp="1"/>
          </p:cNvSpPr>
          <p:nvPr>
            <p:ph type="subTitle" idx="1"/>
          </p:nvPr>
        </p:nvSpPr>
        <p:spPr>
          <a:xfrm rot="10800000" flipV="1">
            <a:off x="8576425" y="4685386"/>
            <a:ext cx="443749" cy="329551"/>
          </a:xfrm>
          <a:noFill/>
          <a:ln>
            <a:noFill/>
          </a:ln>
        </p:spPr>
        <p:txBody>
          <a:bodyPr spcFirstLastPara="1" wrap="square" lIns="91425" tIns="91425" rIns="91425" bIns="91425" anchor="ctr" anchorCtr="0">
            <a:noAutofit/>
          </a:bodyPr>
          <a:lstStyle/>
          <a:p>
            <a:pPr marL="0" indent="0">
              <a:buSzPts val="1200"/>
              <a:buFont typeface="Livvic"/>
            </a:pPr>
            <a:r>
              <a:rPr lang="en-SG" dirty="0">
                <a:latin typeface="Avenir Next LT Pro" panose="020B0504020202020204" pitchFamily="34" charset="0"/>
                <a:sym typeface="Livvic"/>
              </a:rPr>
              <a:t>6</a:t>
            </a:r>
            <a:endParaRPr lang="en-SG" sz="1200" dirty="0">
              <a:latin typeface="Avenir Next LT Pro" panose="020B0504020202020204" pitchFamily="34" charset="0"/>
              <a:sym typeface="Livvic"/>
            </a:endParaRPr>
          </a:p>
        </p:txBody>
      </p:sp>
      <p:grpSp>
        <p:nvGrpSpPr>
          <p:cNvPr id="3" name="Group 2">
            <a:extLst>
              <a:ext uri="{FF2B5EF4-FFF2-40B4-BE49-F238E27FC236}">
                <a16:creationId xmlns:a16="http://schemas.microsoft.com/office/drawing/2014/main" id="{5AC55720-2240-AD3A-C405-ACBB2FC2BEA7}"/>
              </a:ext>
            </a:extLst>
          </p:cNvPr>
          <p:cNvGrpSpPr/>
          <p:nvPr/>
        </p:nvGrpSpPr>
        <p:grpSpPr>
          <a:xfrm>
            <a:off x="159823" y="201109"/>
            <a:ext cx="4304226" cy="4694742"/>
            <a:chOff x="159823" y="201108"/>
            <a:chExt cx="4304226" cy="4741283"/>
          </a:xfrm>
        </p:grpSpPr>
        <p:sp>
          <p:nvSpPr>
            <p:cNvPr id="4" name="Rectangle 3">
              <a:extLst>
                <a:ext uri="{FF2B5EF4-FFF2-40B4-BE49-F238E27FC236}">
                  <a16:creationId xmlns:a16="http://schemas.microsoft.com/office/drawing/2014/main" id="{1DEF2AA1-C76C-C323-2768-9F87F5F71DA2}"/>
                </a:ext>
              </a:extLst>
            </p:cNvPr>
            <p:cNvSpPr/>
            <p:nvPr/>
          </p:nvSpPr>
          <p:spPr>
            <a:xfrm>
              <a:off x="159823" y="204266"/>
              <a:ext cx="4304226" cy="4738125"/>
            </a:xfrm>
            <a:prstGeom prst="rect">
              <a:avLst/>
            </a:prstGeom>
            <a:solidFill>
              <a:srgbClr val="FFE9C9"/>
            </a:solidFill>
            <a:ln w="25400" cap="flat" cmpd="sng" algn="ctr">
              <a:solidFill>
                <a:srgbClr val="252F3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97C6CF89-3EE0-267A-F379-5A265F0901AA}"/>
                </a:ext>
              </a:extLst>
            </p:cNvPr>
            <p:cNvSpPr/>
            <p:nvPr/>
          </p:nvSpPr>
          <p:spPr>
            <a:xfrm>
              <a:off x="159823" y="201108"/>
              <a:ext cx="4304226" cy="481124"/>
            </a:xfrm>
            <a:prstGeom prst="rect">
              <a:avLst/>
            </a:prstGeom>
            <a:solidFill>
              <a:srgbClr val="FFCF89"/>
            </a:solidFill>
            <a:ln w="25400" cap="flat" cmpd="sng" algn="ctr">
              <a:solidFill>
                <a:srgbClr val="252F3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21" name="Picture 20">
              <a:extLst>
                <a:ext uri="{FF2B5EF4-FFF2-40B4-BE49-F238E27FC236}">
                  <a16:creationId xmlns:a16="http://schemas.microsoft.com/office/drawing/2014/main" id="{711E587E-E5C3-D967-6EA9-E0B4BD60B3F3}"/>
                </a:ext>
              </a:extLst>
            </p:cNvPr>
            <p:cNvPicPr>
              <a:picLocks noChangeAspect="1"/>
            </p:cNvPicPr>
            <p:nvPr/>
          </p:nvPicPr>
          <p:blipFill>
            <a:blip r:embed="rId3"/>
            <a:stretch>
              <a:fillRect/>
            </a:stretch>
          </p:blipFill>
          <p:spPr>
            <a:xfrm>
              <a:off x="248546" y="316369"/>
              <a:ext cx="562971" cy="389525"/>
            </a:xfrm>
            <a:prstGeom prst="rect">
              <a:avLst/>
            </a:prstGeom>
          </p:spPr>
        </p:pic>
      </p:grpSp>
      <p:grpSp>
        <p:nvGrpSpPr>
          <p:cNvPr id="22" name="Group 21">
            <a:extLst>
              <a:ext uri="{FF2B5EF4-FFF2-40B4-BE49-F238E27FC236}">
                <a16:creationId xmlns:a16="http://schemas.microsoft.com/office/drawing/2014/main" id="{620E17F2-BB45-0EA7-10C0-3829FEC44BDB}"/>
              </a:ext>
            </a:extLst>
          </p:cNvPr>
          <p:cNvGrpSpPr/>
          <p:nvPr/>
        </p:nvGrpSpPr>
        <p:grpSpPr>
          <a:xfrm>
            <a:off x="455427" y="871806"/>
            <a:ext cx="3713018" cy="3904673"/>
            <a:chOff x="455427" y="871806"/>
            <a:chExt cx="3713018" cy="3904673"/>
          </a:xfrm>
        </p:grpSpPr>
        <p:sp>
          <p:nvSpPr>
            <p:cNvPr id="23" name="Rectangle 22">
              <a:extLst>
                <a:ext uri="{FF2B5EF4-FFF2-40B4-BE49-F238E27FC236}">
                  <a16:creationId xmlns:a16="http://schemas.microsoft.com/office/drawing/2014/main" id="{0E6AFD20-DED8-B586-4957-6547FD5A6D57}"/>
                </a:ext>
              </a:extLst>
            </p:cNvPr>
            <p:cNvSpPr/>
            <p:nvPr/>
          </p:nvSpPr>
          <p:spPr>
            <a:xfrm>
              <a:off x="455427" y="871806"/>
              <a:ext cx="3713018" cy="3904673"/>
            </a:xfrm>
            <a:prstGeom prst="rect">
              <a:avLst/>
            </a:prstGeom>
            <a:solidFill>
              <a:srgbClr val="E5F2FC"/>
            </a:solidFill>
            <a:ln w="25400" cap="flat" cmpd="sng" algn="ctr">
              <a:solidFill>
                <a:srgbClr val="5C8E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B64A43A0-3AF2-2D9D-4862-1F68795FDED0}"/>
                </a:ext>
              </a:extLst>
            </p:cNvPr>
            <p:cNvSpPr/>
            <p:nvPr/>
          </p:nvSpPr>
          <p:spPr>
            <a:xfrm>
              <a:off x="455427" y="871806"/>
              <a:ext cx="3713018" cy="376475"/>
            </a:xfrm>
            <a:prstGeom prst="rect">
              <a:avLst/>
            </a:prstGeom>
            <a:solidFill>
              <a:srgbClr val="5C8EF2"/>
            </a:solidFill>
            <a:ln w="25400" cap="flat" cmpd="sng" algn="ctr">
              <a:solidFill>
                <a:srgbClr val="5C8EF2"/>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FFFFFF"/>
                  </a:solidFill>
                  <a:effectLst/>
                  <a:uLnTx/>
                  <a:uFillTx/>
                  <a:latin typeface="Arial"/>
                  <a:ea typeface="+mn-ea"/>
                  <a:cs typeface="+mn-cs"/>
                </a:rPr>
                <a:t>Kubernetes</a:t>
              </a:r>
            </a:p>
          </p:txBody>
        </p:sp>
        <p:pic>
          <p:nvPicPr>
            <p:cNvPr id="25" name="Picture 24">
              <a:extLst>
                <a:ext uri="{FF2B5EF4-FFF2-40B4-BE49-F238E27FC236}">
                  <a16:creationId xmlns:a16="http://schemas.microsoft.com/office/drawing/2014/main" id="{A013D377-4E1D-F5A5-5A90-9ED7C573F19F}"/>
                </a:ext>
              </a:extLst>
            </p:cNvPr>
            <p:cNvPicPr>
              <a:picLocks noChangeAspect="1"/>
            </p:cNvPicPr>
            <p:nvPr/>
          </p:nvPicPr>
          <p:blipFill>
            <a:blip r:embed="rId4"/>
            <a:stretch>
              <a:fillRect/>
            </a:stretch>
          </p:blipFill>
          <p:spPr>
            <a:xfrm>
              <a:off x="1501441" y="903875"/>
              <a:ext cx="332304" cy="312335"/>
            </a:xfrm>
            <a:prstGeom prst="rect">
              <a:avLst/>
            </a:prstGeom>
          </p:spPr>
        </p:pic>
      </p:grpSp>
      <p:grpSp>
        <p:nvGrpSpPr>
          <p:cNvPr id="204" name="Group 203">
            <a:extLst>
              <a:ext uri="{FF2B5EF4-FFF2-40B4-BE49-F238E27FC236}">
                <a16:creationId xmlns:a16="http://schemas.microsoft.com/office/drawing/2014/main" id="{00961347-CFA7-2078-A424-FEE8A54B2F3F}"/>
              </a:ext>
            </a:extLst>
          </p:cNvPr>
          <p:cNvGrpSpPr/>
          <p:nvPr/>
        </p:nvGrpSpPr>
        <p:grpSpPr>
          <a:xfrm>
            <a:off x="1180816" y="3112848"/>
            <a:ext cx="1045012" cy="512619"/>
            <a:chOff x="4322620" y="3719946"/>
            <a:chExt cx="1170707" cy="512619"/>
          </a:xfrm>
          <a:solidFill>
            <a:srgbClr val="FCC00D">
              <a:lumMod val="20000"/>
              <a:lumOff val="80000"/>
            </a:srgbClr>
          </a:solidFill>
        </p:grpSpPr>
        <p:sp>
          <p:nvSpPr>
            <p:cNvPr id="206" name="Rectangle: Rounded Corners 205">
              <a:extLst>
                <a:ext uri="{FF2B5EF4-FFF2-40B4-BE49-F238E27FC236}">
                  <a16:creationId xmlns:a16="http://schemas.microsoft.com/office/drawing/2014/main" id="{3DDFE5CC-7D3C-F3D3-60A0-CA4C486334CA}"/>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07" name="Picture 206">
              <a:extLst>
                <a:ext uri="{FF2B5EF4-FFF2-40B4-BE49-F238E27FC236}">
                  <a16:creationId xmlns:a16="http://schemas.microsoft.com/office/drawing/2014/main" id="{06135D68-8AF1-9CD6-2E5E-D52C9FEE31E7}"/>
                </a:ext>
              </a:extLst>
            </p:cNvPr>
            <p:cNvPicPr>
              <a:picLocks noChangeAspect="1"/>
            </p:cNvPicPr>
            <p:nvPr/>
          </p:nvPicPr>
          <p:blipFill>
            <a:blip r:embed="rId5"/>
            <a:stretch>
              <a:fillRect/>
            </a:stretch>
          </p:blipFill>
          <p:spPr>
            <a:xfrm>
              <a:off x="5029506" y="3778114"/>
              <a:ext cx="396282" cy="396282"/>
            </a:xfrm>
            <a:prstGeom prst="rect">
              <a:avLst/>
            </a:prstGeom>
            <a:grpFill/>
            <a:ln>
              <a:noFill/>
            </a:ln>
          </p:spPr>
        </p:pic>
      </p:grpSp>
      <p:grpSp>
        <p:nvGrpSpPr>
          <p:cNvPr id="208" name="Group 207">
            <a:extLst>
              <a:ext uri="{FF2B5EF4-FFF2-40B4-BE49-F238E27FC236}">
                <a16:creationId xmlns:a16="http://schemas.microsoft.com/office/drawing/2014/main" id="{FE5ED320-100E-1528-BF30-D170140B0D9F}"/>
              </a:ext>
            </a:extLst>
          </p:cNvPr>
          <p:cNvGrpSpPr/>
          <p:nvPr/>
        </p:nvGrpSpPr>
        <p:grpSpPr>
          <a:xfrm>
            <a:off x="1118469" y="3175952"/>
            <a:ext cx="1045012" cy="512619"/>
            <a:chOff x="4322620" y="3719946"/>
            <a:chExt cx="1170707" cy="512619"/>
          </a:xfrm>
          <a:solidFill>
            <a:srgbClr val="FCC00D">
              <a:lumMod val="20000"/>
              <a:lumOff val="80000"/>
            </a:srgbClr>
          </a:solidFill>
        </p:grpSpPr>
        <p:sp>
          <p:nvSpPr>
            <p:cNvPr id="209" name="Rectangle: Rounded Corners 208">
              <a:extLst>
                <a:ext uri="{FF2B5EF4-FFF2-40B4-BE49-F238E27FC236}">
                  <a16:creationId xmlns:a16="http://schemas.microsoft.com/office/drawing/2014/main" id="{E89EA3E2-C564-195D-A3A8-CE3AD3164B3E}"/>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10" name="Picture 209">
              <a:extLst>
                <a:ext uri="{FF2B5EF4-FFF2-40B4-BE49-F238E27FC236}">
                  <a16:creationId xmlns:a16="http://schemas.microsoft.com/office/drawing/2014/main" id="{A89C2819-07EA-5B83-3798-C1C3651F4A87}"/>
                </a:ext>
              </a:extLst>
            </p:cNvPr>
            <p:cNvPicPr>
              <a:picLocks noChangeAspect="1"/>
            </p:cNvPicPr>
            <p:nvPr/>
          </p:nvPicPr>
          <p:blipFill>
            <a:blip r:embed="rId5"/>
            <a:stretch>
              <a:fillRect/>
            </a:stretch>
          </p:blipFill>
          <p:spPr>
            <a:xfrm>
              <a:off x="5029506" y="3778114"/>
              <a:ext cx="396282" cy="396282"/>
            </a:xfrm>
            <a:prstGeom prst="rect">
              <a:avLst/>
            </a:prstGeom>
            <a:grpFill/>
            <a:ln>
              <a:noFill/>
            </a:ln>
          </p:spPr>
        </p:pic>
      </p:grpSp>
      <p:grpSp>
        <p:nvGrpSpPr>
          <p:cNvPr id="49" name="Group 48">
            <a:extLst>
              <a:ext uri="{FF2B5EF4-FFF2-40B4-BE49-F238E27FC236}">
                <a16:creationId xmlns:a16="http://schemas.microsoft.com/office/drawing/2014/main" id="{127746AB-CCF9-71A6-D1D4-C3F5BCC185D2}"/>
              </a:ext>
            </a:extLst>
          </p:cNvPr>
          <p:cNvGrpSpPr/>
          <p:nvPr/>
        </p:nvGrpSpPr>
        <p:grpSpPr>
          <a:xfrm>
            <a:off x="1042801" y="3243652"/>
            <a:ext cx="1045011" cy="512619"/>
            <a:chOff x="4322620" y="3719946"/>
            <a:chExt cx="1170707" cy="512619"/>
          </a:xfrm>
          <a:solidFill>
            <a:srgbClr val="FCC00D">
              <a:lumMod val="20000"/>
              <a:lumOff val="80000"/>
            </a:srgbClr>
          </a:solidFill>
        </p:grpSpPr>
        <p:sp>
          <p:nvSpPr>
            <p:cNvPr id="50" name="Rectangle: Rounded Corners 49">
              <a:extLst>
                <a:ext uri="{FF2B5EF4-FFF2-40B4-BE49-F238E27FC236}">
                  <a16:creationId xmlns:a16="http://schemas.microsoft.com/office/drawing/2014/main" id="{80D8372C-4050-FB96-EC77-7681125DCD59}"/>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51" name="Picture 50">
              <a:extLst>
                <a:ext uri="{FF2B5EF4-FFF2-40B4-BE49-F238E27FC236}">
                  <a16:creationId xmlns:a16="http://schemas.microsoft.com/office/drawing/2014/main" id="{6E954410-35B6-29B7-0F12-ED14D859F4F1}"/>
                </a:ext>
              </a:extLst>
            </p:cNvPr>
            <p:cNvPicPr>
              <a:picLocks noChangeAspect="1"/>
            </p:cNvPicPr>
            <p:nvPr/>
          </p:nvPicPr>
          <p:blipFill>
            <a:blip r:embed="rId5"/>
            <a:stretch>
              <a:fillRect/>
            </a:stretch>
          </p:blipFill>
          <p:spPr>
            <a:xfrm>
              <a:off x="5029506" y="3778114"/>
              <a:ext cx="396282" cy="396282"/>
            </a:xfrm>
            <a:prstGeom prst="rect">
              <a:avLst/>
            </a:prstGeom>
            <a:grpFill/>
            <a:ln>
              <a:noFill/>
            </a:ln>
          </p:spPr>
        </p:pic>
      </p:grpSp>
      <p:grpSp>
        <p:nvGrpSpPr>
          <p:cNvPr id="52" name="Group 51">
            <a:extLst>
              <a:ext uri="{FF2B5EF4-FFF2-40B4-BE49-F238E27FC236}">
                <a16:creationId xmlns:a16="http://schemas.microsoft.com/office/drawing/2014/main" id="{ED435958-55AE-ABD6-20E5-4896D5C9745B}"/>
              </a:ext>
            </a:extLst>
          </p:cNvPr>
          <p:cNvGrpSpPr/>
          <p:nvPr/>
        </p:nvGrpSpPr>
        <p:grpSpPr>
          <a:xfrm>
            <a:off x="900419" y="1396495"/>
            <a:ext cx="1626263" cy="512619"/>
            <a:chOff x="464127" y="1551710"/>
            <a:chExt cx="1821874" cy="512619"/>
          </a:xfrm>
        </p:grpSpPr>
        <p:sp>
          <p:nvSpPr>
            <p:cNvPr id="53" name="Rectangle: Rounded Corners 52">
              <a:extLst>
                <a:ext uri="{FF2B5EF4-FFF2-40B4-BE49-F238E27FC236}">
                  <a16:creationId xmlns:a16="http://schemas.microsoft.com/office/drawing/2014/main" id="{0B1B6498-5A84-6150-F4C3-37EC8D2A0AEC}"/>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54" name="Picture 53">
              <a:extLst>
                <a:ext uri="{FF2B5EF4-FFF2-40B4-BE49-F238E27FC236}">
                  <a16:creationId xmlns:a16="http://schemas.microsoft.com/office/drawing/2014/main" id="{18F23B84-6645-FD2B-F5D3-35A52D1534BF}"/>
                </a:ext>
              </a:extLst>
            </p:cNvPr>
            <p:cNvPicPr>
              <a:picLocks noChangeAspect="1"/>
            </p:cNvPicPr>
            <p:nvPr/>
          </p:nvPicPr>
          <p:blipFill>
            <a:blip r:embed="rId6"/>
            <a:stretch>
              <a:fillRect/>
            </a:stretch>
          </p:blipFill>
          <p:spPr>
            <a:xfrm>
              <a:off x="1889720" y="1611306"/>
              <a:ext cx="396281" cy="396281"/>
            </a:xfrm>
            <a:prstGeom prst="rect">
              <a:avLst/>
            </a:prstGeom>
          </p:spPr>
        </p:pic>
      </p:grpSp>
      <p:grpSp>
        <p:nvGrpSpPr>
          <p:cNvPr id="55" name="Group 54">
            <a:extLst>
              <a:ext uri="{FF2B5EF4-FFF2-40B4-BE49-F238E27FC236}">
                <a16:creationId xmlns:a16="http://schemas.microsoft.com/office/drawing/2014/main" id="{F8B0B8CE-4D78-D42B-1AE9-00A754F7D931}"/>
              </a:ext>
            </a:extLst>
          </p:cNvPr>
          <p:cNvGrpSpPr/>
          <p:nvPr/>
        </p:nvGrpSpPr>
        <p:grpSpPr>
          <a:xfrm>
            <a:off x="821430" y="1458777"/>
            <a:ext cx="1626263" cy="512619"/>
            <a:chOff x="464127" y="1551710"/>
            <a:chExt cx="1821874" cy="512619"/>
          </a:xfrm>
        </p:grpSpPr>
        <p:sp>
          <p:nvSpPr>
            <p:cNvPr id="56" name="Rectangle: Rounded Corners 55">
              <a:extLst>
                <a:ext uri="{FF2B5EF4-FFF2-40B4-BE49-F238E27FC236}">
                  <a16:creationId xmlns:a16="http://schemas.microsoft.com/office/drawing/2014/main" id="{98E243EA-3C19-3A36-22D5-A3FEBB575769}"/>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57" name="Picture 56">
              <a:extLst>
                <a:ext uri="{FF2B5EF4-FFF2-40B4-BE49-F238E27FC236}">
                  <a16:creationId xmlns:a16="http://schemas.microsoft.com/office/drawing/2014/main" id="{E74723E4-7C27-F7EC-3152-74E00696360E}"/>
                </a:ext>
              </a:extLst>
            </p:cNvPr>
            <p:cNvPicPr>
              <a:picLocks noChangeAspect="1"/>
            </p:cNvPicPr>
            <p:nvPr/>
          </p:nvPicPr>
          <p:blipFill>
            <a:blip r:embed="rId6"/>
            <a:stretch>
              <a:fillRect/>
            </a:stretch>
          </p:blipFill>
          <p:spPr>
            <a:xfrm>
              <a:off x="1889720" y="1611306"/>
              <a:ext cx="396281" cy="396281"/>
            </a:xfrm>
            <a:prstGeom prst="rect">
              <a:avLst/>
            </a:prstGeom>
          </p:spPr>
        </p:pic>
      </p:grpSp>
      <p:grpSp>
        <p:nvGrpSpPr>
          <p:cNvPr id="58" name="Group 57">
            <a:extLst>
              <a:ext uri="{FF2B5EF4-FFF2-40B4-BE49-F238E27FC236}">
                <a16:creationId xmlns:a16="http://schemas.microsoft.com/office/drawing/2014/main" id="{45DDF74F-9A83-0F55-0A83-91F5FD7CA889}"/>
              </a:ext>
            </a:extLst>
          </p:cNvPr>
          <p:cNvGrpSpPr/>
          <p:nvPr/>
        </p:nvGrpSpPr>
        <p:grpSpPr>
          <a:xfrm>
            <a:off x="752175" y="1533470"/>
            <a:ext cx="1626263" cy="512619"/>
            <a:chOff x="464127" y="1551710"/>
            <a:chExt cx="1821874" cy="512619"/>
          </a:xfrm>
        </p:grpSpPr>
        <p:sp>
          <p:nvSpPr>
            <p:cNvPr id="59" name="Rectangle: Rounded Corners 58">
              <a:extLst>
                <a:ext uri="{FF2B5EF4-FFF2-40B4-BE49-F238E27FC236}">
                  <a16:creationId xmlns:a16="http://schemas.microsoft.com/office/drawing/2014/main" id="{81CE5AA1-F633-5DD2-8BD2-CA4B47CA95CE}"/>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60" name="Picture 59">
              <a:extLst>
                <a:ext uri="{FF2B5EF4-FFF2-40B4-BE49-F238E27FC236}">
                  <a16:creationId xmlns:a16="http://schemas.microsoft.com/office/drawing/2014/main" id="{78315590-4D5E-FD64-B90E-C0D9795A01D0}"/>
                </a:ext>
              </a:extLst>
            </p:cNvPr>
            <p:cNvPicPr>
              <a:picLocks noChangeAspect="1"/>
            </p:cNvPicPr>
            <p:nvPr/>
          </p:nvPicPr>
          <p:blipFill>
            <a:blip r:embed="rId6"/>
            <a:stretch>
              <a:fillRect/>
            </a:stretch>
          </p:blipFill>
          <p:spPr>
            <a:xfrm>
              <a:off x="1889720" y="1611306"/>
              <a:ext cx="396281" cy="396281"/>
            </a:xfrm>
            <a:prstGeom prst="rect">
              <a:avLst/>
            </a:prstGeom>
          </p:spPr>
        </p:pic>
      </p:grpSp>
      <p:cxnSp>
        <p:nvCxnSpPr>
          <p:cNvPr id="203" name="Straight Connector 202">
            <a:extLst>
              <a:ext uri="{FF2B5EF4-FFF2-40B4-BE49-F238E27FC236}">
                <a16:creationId xmlns:a16="http://schemas.microsoft.com/office/drawing/2014/main" id="{40611FC7-C670-F2B4-FA80-9886DF99E2E1}"/>
              </a:ext>
            </a:extLst>
          </p:cNvPr>
          <p:cNvCxnSpPr>
            <a:stCxn id="59" idx="2"/>
            <a:endCxn id="50" idx="0"/>
          </p:cNvCxnSpPr>
          <p:nvPr/>
        </p:nvCxnSpPr>
        <p:spPr>
          <a:xfrm>
            <a:off x="1565307" y="2046089"/>
            <a:ext cx="0" cy="1197563"/>
          </a:xfrm>
          <a:prstGeom prst="line">
            <a:avLst/>
          </a:prstGeom>
          <a:ln w="19050"/>
        </p:spPr>
        <p:style>
          <a:lnRef idx="1">
            <a:schemeClr val="accent2"/>
          </a:lnRef>
          <a:fillRef idx="0">
            <a:schemeClr val="accent2"/>
          </a:fillRef>
          <a:effectRef idx="0">
            <a:schemeClr val="accent2"/>
          </a:effectRef>
          <a:fontRef idx="minor">
            <a:schemeClr val="tx1"/>
          </a:fontRef>
        </p:style>
      </p:cxnSp>
      <p:grpSp>
        <p:nvGrpSpPr>
          <p:cNvPr id="19" name="Group 18">
            <a:extLst>
              <a:ext uri="{FF2B5EF4-FFF2-40B4-BE49-F238E27FC236}">
                <a16:creationId xmlns:a16="http://schemas.microsoft.com/office/drawing/2014/main" id="{9EFCD8E1-8DD0-A78F-71EA-368B7E2A18AA}"/>
              </a:ext>
            </a:extLst>
          </p:cNvPr>
          <p:cNvGrpSpPr/>
          <p:nvPr/>
        </p:nvGrpSpPr>
        <p:grpSpPr>
          <a:xfrm>
            <a:off x="5360400" y="1864800"/>
            <a:ext cx="2991600" cy="2855789"/>
            <a:chOff x="454649" y="1427469"/>
            <a:chExt cx="3336938" cy="3451853"/>
          </a:xfrm>
        </p:grpSpPr>
        <p:sp>
          <p:nvSpPr>
            <p:cNvPr id="20" name="Rectangle: Rounded Corners 19">
              <a:extLst>
                <a:ext uri="{FF2B5EF4-FFF2-40B4-BE49-F238E27FC236}">
                  <a16:creationId xmlns:a16="http://schemas.microsoft.com/office/drawing/2014/main" id="{BAB1AFAB-ED1F-7042-E304-9456F90C2E1C}"/>
                </a:ext>
              </a:extLst>
            </p:cNvPr>
            <p:cNvSpPr/>
            <p:nvPr/>
          </p:nvSpPr>
          <p:spPr>
            <a:xfrm>
              <a:off x="454649" y="1829761"/>
              <a:ext cx="3336938" cy="3049561"/>
            </a:xfrm>
            <a:prstGeom prst="roundRect">
              <a:avLst>
                <a:gd name="adj" fmla="val 7148"/>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6" name="Rectangle: Rounded Corners 25">
              <a:extLst>
                <a:ext uri="{FF2B5EF4-FFF2-40B4-BE49-F238E27FC236}">
                  <a16:creationId xmlns:a16="http://schemas.microsoft.com/office/drawing/2014/main" id="{29631C55-71A4-C144-2536-531AF7F2BFC4}"/>
                </a:ext>
              </a:extLst>
            </p:cNvPr>
            <p:cNvSpPr/>
            <p:nvPr/>
          </p:nvSpPr>
          <p:spPr>
            <a:xfrm>
              <a:off x="911377" y="1427469"/>
              <a:ext cx="2423482" cy="804583"/>
            </a:xfrm>
            <a:prstGeom prst="roundRect">
              <a:avLst>
                <a:gd name="adj" fmla="val 33908"/>
              </a:avLst>
            </a:prstGeom>
            <a:solidFill>
              <a:srgbClr val="E98C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000" b="1" dirty="0">
                  <a:solidFill>
                    <a:schemeClr val="accent2"/>
                  </a:solidFill>
                  <a:latin typeface="AvenirNext LT Pro Bold" panose="020B0804020202020204" pitchFamily="34" charset="0"/>
                </a:rPr>
                <a:t>Single Point of Failure</a:t>
              </a:r>
            </a:p>
          </p:txBody>
        </p:sp>
        <p:sp>
          <p:nvSpPr>
            <p:cNvPr id="27" name="Google Shape;178;p28">
              <a:extLst>
                <a:ext uri="{FF2B5EF4-FFF2-40B4-BE49-F238E27FC236}">
                  <a16:creationId xmlns:a16="http://schemas.microsoft.com/office/drawing/2014/main" id="{86D002A9-FAA0-C10C-A8D1-F87A8FA830FE}"/>
                </a:ext>
              </a:extLst>
            </p:cNvPr>
            <p:cNvSpPr txBox="1">
              <a:spLocks/>
            </p:cNvSpPr>
            <p:nvPr/>
          </p:nvSpPr>
          <p:spPr>
            <a:xfrm>
              <a:off x="692476" y="3730170"/>
              <a:ext cx="2861278" cy="7097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800" b="1" dirty="0">
                  <a:solidFill>
                    <a:schemeClr val="accent2"/>
                  </a:solidFill>
                  <a:latin typeface="Avenir Next LT Pro Demi" panose="020B0704020202020204" pitchFamily="34" charset="0"/>
                </a:rPr>
                <a:t>Complete service outage</a:t>
              </a:r>
            </a:p>
          </p:txBody>
        </p:sp>
        <p:sp>
          <p:nvSpPr>
            <p:cNvPr id="28" name="Arrow: Down 27">
              <a:extLst>
                <a:ext uri="{FF2B5EF4-FFF2-40B4-BE49-F238E27FC236}">
                  <a16:creationId xmlns:a16="http://schemas.microsoft.com/office/drawing/2014/main" id="{25F4CBAC-B823-7ACD-6416-9F139790180D}"/>
                </a:ext>
              </a:extLst>
            </p:cNvPr>
            <p:cNvSpPr/>
            <p:nvPr/>
          </p:nvSpPr>
          <p:spPr>
            <a:xfrm>
              <a:off x="1952572" y="3119849"/>
              <a:ext cx="341085" cy="435140"/>
            </a:xfrm>
            <a:prstGeom prst="downArrow">
              <a:avLst/>
            </a:prstGeom>
            <a:solidFill>
              <a:srgbClr val="C00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29" name="Google Shape;178;p28">
              <a:extLst>
                <a:ext uri="{FF2B5EF4-FFF2-40B4-BE49-F238E27FC236}">
                  <a16:creationId xmlns:a16="http://schemas.microsoft.com/office/drawing/2014/main" id="{9825C2BF-357E-F4EB-8EC5-C950DD7FA17E}"/>
                </a:ext>
              </a:extLst>
            </p:cNvPr>
            <p:cNvSpPr txBox="1">
              <a:spLocks/>
            </p:cNvSpPr>
            <p:nvPr/>
          </p:nvSpPr>
          <p:spPr>
            <a:xfrm>
              <a:off x="692476" y="2509530"/>
              <a:ext cx="2861278" cy="34643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800" b="1" dirty="0">
                  <a:solidFill>
                    <a:schemeClr val="accent2"/>
                  </a:solidFill>
                  <a:latin typeface="Avenir Next LT Pro Demi" panose="020B0704020202020204" pitchFamily="34" charset="0"/>
                </a:rPr>
                <a:t>No backup server</a:t>
              </a:r>
            </a:p>
          </p:txBody>
        </p:sp>
      </p:grpSp>
      <p:sp>
        <p:nvSpPr>
          <p:cNvPr id="2" name="Rectangle: Rounded Corners 1">
            <a:extLst>
              <a:ext uri="{FF2B5EF4-FFF2-40B4-BE49-F238E27FC236}">
                <a16:creationId xmlns:a16="http://schemas.microsoft.com/office/drawing/2014/main" id="{66A092BC-E5F0-9B13-6290-F8F7EC8FA3D7}"/>
              </a:ext>
            </a:extLst>
          </p:cNvPr>
          <p:cNvSpPr/>
          <p:nvPr/>
        </p:nvSpPr>
        <p:spPr>
          <a:xfrm>
            <a:off x="5189438" y="2476277"/>
            <a:ext cx="3362862" cy="707886"/>
          </a:xfrm>
          <a:prstGeom prst="roundRect">
            <a:avLst/>
          </a:prstGeom>
          <a:solidFill>
            <a:srgbClr val="BAD8CC"/>
          </a:solidFill>
          <a:ln>
            <a:solidFill>
              <a:srgbClr val="384F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accent2"/>
                </a:solidFill>
                <a:latin typeface="Avenir Next LT Pro" panose="020B0504020202020204" pitchFamily="34" charset="0"/>
              </a:rPr>
              <a:t>Deployed Multiple Servers</a:t>
            </a:r>
          </a:p>
        </p:txBody>
      </p:sp>
      <p:sp>
        <p:nvSpPr>
          <p:cNvPr id="8" name="Rectangle: Rounded Corners 7">
            <a:extLst>
              <a:ext uri="{FF2B5EF4-FFF2-40B4-BE49-F238E27FC236}">
                <a16:creationId xmlns:a16="http://schemas.microsoft.com/office/drawing/2014/main" id="{8919DC15-BB6E-E05B-F08D-FEA2C5C1D350}"/>
              </a:ext>
            </a:extLst>
          </p:cNvPr>
          <p:cNvSpPr/>
          <p:nvPr/>
        </p:nvSpPr>
        <p:spPr>
          <a:xfrm>
            <a:off x="5188361" y="3398788"/>
            <a:ext cx="3362862" cy="707886"/>
          </a:xfrm>
          <a:prstGeom prst="roundRect">
            <a:avLst/>
          </a:prstGeom>
          <a:solidFill>
            <a:srgbClr val="BAD8CC"/>
          </a:solidFill>
          <a:ln>
            <a:solidFill>
              <a:srgbClr val="384F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accent2"/>
                </a:solidFill>
                <a:latin typeface="Avenir Next LT Pro" panose="020B0504020202020204" pitchFamily="34" charset="0"/>
              </a:rPr>
              <a:t>Scaling Based on Resource Usage</a:t>
            </a:r>
          </a:p>
        </p:txBody>
      </p:sp>
    </p:spTree>
    <p:extLst>
      <p:ext uri="{BB962C8B-B14F-4D97-AF65-F5344CB8AC3E}">
        <p14:creationId xmlns:p14="http://schemas.microsoft.com/office/powerpoint/2010/main" val="42520140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nodeType="withEffect">
                                  <p:stCondLst>
                                    <p:cond delay="0"/>
                                  </p:stCondLst>
                                  <p:childTnLst>
                                    <p:set>
                                      <p:cBhvr>
                                        <p:cTn id="21" dur="1" fill="hold">
                                          <p:stCondLst>
                                            <p:cond delay="0"/>
                                          </p:stCondLst>
                                        </p:cTn>
                                        <p:tgtEl>
                                          <p:spTgt spid="203"/>
                                        </p:tgtEl>
                                        <p:attrNameLst>
                                          <p:attrName>style.visibility</p:attrName>
                                        </p:attrNameLst>
                                      </p:cBhvr>
                                      <p:to>
                                        <p:strVal val="visible"/>
                                      </p:to>
                                    </p:set>
                                    <p:anim calcmode="lin" valueType="num">
                                      <p:cBhvr>
                                        <p:cTn id="22" dur="500" fill="hold"/>
                                        <p:tgtEl>
                                          <p:spTgt spid="203"/>
                                        </p:tgtEl>
                                        <p:attrNameLst>
                                          <p:attrName>ppt_w</p:attrName>
                                        </p:attrNameLst>
                                      </p:cBhvr>
                                      <p:tavLst>
                                        <p:tav tm="0">
                                          <p:val>
                                            <p:fltVal val="0"/>
                                          </p:val>
                                        </p:tav>
                                        <p:tav tm="100000">
                                          <p:val>
                                            <p:strVal val="#ppt_w"/>
                                          </p:val>
                                        </p:tav>
                                      </p:tavLst>
                                    </p:anim>
                                    <p:anim calcmode="lin" valueType="num">
                                      <p:cBhvr>
                                        <p:cTn id="23" dur="500" fill="hold"/>
                                        <p:tgtEl>
                                          <p:spTgt spid="203"/>
                                        </p:tgtEl>
                                        <p:attrNameLst>
                                          <p:attrName>ppt_h</p:attrName>
                                        </p:attrNameLst>
                                      </p:cBhvr>
                                      <p:tavLst>
                                        <p:tav tm="0">
                                          <p:val>
                                            <p:fltVal val="0"/>
                                          </p:val>
                                        </p:tav>
                                        <p:tav tm="100000">
                                          <p:val>
                                            <p:strVal val="#ppt_h"/>
                                          </p:val>
                                        </p:tav>
                                      </p:tavLst>
                                    </p:anim>
                                    <p:animEffect transition="in" filter="fade">
                                      <p:cBhvr>
                                        <p:cTn id="24" dur="500"/>
                                        <p:tgtEl>
                                          <p:spTgt spid="203"/>
                                        </p:tgtEl>
                                      </p:cBhvr>
                                    </p:animEffect>
                                  </p:childTnLst>
                                </p:cTn>
                              </p:par>
                              <p:par>
                                <p:cTn id="25" presetID="53" presetClass="entr" presetSubtype="16"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par>
                                <p:cTn id="30" presetID="53" presetClass="entr" presetSubtype="16" fill="hold" nodeType="withEffect">
                                  <p:stCondLst>
                                    <p:cond delay="0"/>
                                  </p:stCondLst>
                                  <p:childTnLst>
                                    <p:set>
                                      <p:cBhvr>
                                        <p:cTn id="31" dur="1" fill="hold">
                                          <p:stCondLst>
                                            <p:cond delay="0"/>
                                          </p:stCondLst>
                                        </p:cTn>
                                        <p:tgtEl>
                                          <p:spTgt spid="204"/>
                                        </p:tgtEl>
                                        <p:attrNameLst>
                                          <p:attrName>style.visibility</p:attrName>
                                        </p:attrNameLst>
                                      </p:cBhvr>
                                      <p:to>
                                        <p:strVal val="visible"/>
                                      </p:to>
                                    </p:set>
                                    <p:anim calcmode="lin" valueType="num">
                                      <p:cBhvr>
                                        <p:cTn id="32" dur="500" fill="hold"/>
                                        <p:tgtEl>
                                          <p:spTgt spid="204"/>
                                        </p:tgtEl>
                                        <p:attrNameLst>
                                          <p:attrName>ppt_w</p:attrName>
                                        </p:attrNameLst>
                                      </p:cBhvr>
                                      <p:tavLst>
                                        <p:tav tm="0">
                                          <p:val>
                                            <p:fltVal val="0"/>
                                          </p:val>
                                        </p:tav>
                                        <p:tav tm="100000">
                                          <p:val>
                                            <p:strVal val="#ppt_w"/>
                                          </p:val>
                                        </p:tav>
                                      </p:tavLst>
                                    </p:anim>
                                    <p:anim calcmode="lin" valueType="num">
                                      <p:cBhvr>
                                        <p:cTn id="33" dur="500" fill="hold"/>
                                        <p:tgtEl>
                                          <p:spTgt spid="204"/>
                                        </p:tgtEl>
                                        <p:attrNameLst>
                                          <p:attrName>ppt_h</p:attrName>
                                        </p:attrNameLst>
                                      </p:cBhvr>
                                      <p:tavLst>
                                        <p:tav tm="0">
                                          <p:val>
                                            <p:fltVal val="0"/>
                                          </p:val>
                                        </p:tav>
                                        <p:tav tm="100000">
                                          <p:val>
                                            <p:strVal val="#ppt_h"/>
                                          </p:val>
                                        </p:tav>
                                      </p:tavLst>
                                    </p:anim>
                                    <p:animEffect transition="in" filter="fade">
                                      <p:cBhvr>
                                        <p:cTn id="34" dur="500"/>
                                        <p:tgtEl>
                                          <p:spTgt spid="204"/>
                                        </p:tgtEl>
                                      </p:cBhvr>
                                    </p:animEffect>
                                  </p:childTnLst>
                                </p:cTn>
                              </p:par>
                              <p:par>
                                <p:cTn id="35" presetID="53" presetClass="entr" presetSubtype="16" fill="hold" nodeType="withEffect">
                                  <p:stCondLst>
                                    <p:cond delay="0"/>
                                  </p:stCondLst>
                                  <p:childTnLst>
                                    <p:set>
                                      <p:cBhvr>
                                        <p:cTn id="36" dur="1" fill="hold">
                                          <p:stCondLst>
                                            <p:cond delay="0"/>
                                          </p:stCondLst>
                                        </p:cTn>
                                        <p:tgtEl>
                                          <p:spTgt spid="208"/>
                                        </p:tgtEl>
                                        <p:attrNameLst>
                                          <p:attrName>style.visibility</p:attrName>
                                        </p:attrNameLst>
                                      </p:cBhvr>
                                      <p:to>
                                        <p:strVal val="visible"/>
                                      </p:to>
                                    </p:set>
                                    <p:anim calcmode="lin" valueType="num">
                                      <p:cBhvr>
                                        <p:cTn id="37" dur="500" fill="hold"/>
                                        <p:tgtEl>
                                          <p:spTgt spid="208"/>
                                        </p:tgtEl>
                                        <p:attrNameLst>
                                          <p:attrName>ppt_w</p:attrName>
                                        </p:attrNameLst>
                                      </p:cBhvr>
                                      <p:tavLst>
                                        <p:tav tm="0">
                                          <p:val>
                                            <p:fltVal val="0"/>
                                          </p:val>
                                        </p:tav>
                                        <p:tav tm="100000">
                                          <p:val>
                                            <p:strVal val="#ppt_w"/>
                                          </p:val>
                                        </p:tav>
                                      </p:tavLst>
                                    </p:anim>
                                    <p:anim calcmode="lin" valueType="num">
                                      <p:cBhvr>
                                        <p:cTn id="38" dur="500" fill="hold"/>
                                        <p:tgtEl>
                                          <p:spTgt spid="208"/>
                                        </p:tgtEl>
                                        <p:attrNameLst>
                                          <p:attrName>ppt_h</p:attrName>
                                        </p:attrNameLst>
                                      </p:cBhvr>
                                      <p:tavLst>
                                        <p:tav tm="0">
                                          <p:val>
                                            <p:fltVal val="0"/>
                                          </p:val>
                                        </p:tav>
                                        <p:tav tm="100000">
                                          <p:val>
                                            <p:strVal val="#ppt_h"/>
                                          </p:val>
                                        </p:tav>
                                      </p:tavLst>
                                    </p:anim>
                                    <p:animEffect transition="in" filter="fade">
                                      <p:cBhvr>
                                        <p:cTn id="39" dur="500"/>
                                        <p:tgtEl>
                                          <p:spTgt spid="208"/>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p:cTn id="49" dur="750" fill="hold"/>
                                        <p:tgtEl>
                                          <p:spTgt spid="55"/>
                                        </p:tgtEl>
                                        <p:attrNameLst>
                                          <p:attrName>ppt_w</p:attrName>
                                        </p:attrNameLst>
                                      </p:cBhvr>
                                      <p:tavLst>
                                        <p:tav tm="0">
                                          <p:val>
                                            <p:fltVal val="0"/>
                                          </p:val>
                                        </p:tav>
                                        <p:tav tm="100000">
                                          <p:val>
                                            <p:strVal val="#ppt_w"/>
                                          </p:val>
                                        </p:tav>
                                      </p:tavLst>
                                    </p:anim>
                                    <p:anim calcmode="lin" valueType="num">
                                      <p:cBhvr>
                                        <p:cTn id="50" dur="750" fill="hold"/>
                                        <p:tgtEl>
                                          <p:spTgt spid="55"/>
                                        </p:tgtEl>
                                        <p:attrNameLst>
                                          <p:attrName>ppt_h</p:attrName>
                                        </p:attrNameLst>
                                      </p:cBhvr>
                                      <p:tavLst>
                                        <p:tav tm="0">
                                          <p:val>
                                            <p:fltVal val="0"/>
                                          </p:val>
                                        </p:tav>
                                        <p:tav tm="100000">
                                          <p:val>
                                            <p:strVal val="#ppt_h"/>
                                          </p:val>
                                        </p:tav>
                                      </p:tavLst>
                                    </p:anim>
                                    <p:anim calcmode="lin" valueType="num">
                                      <p:cBhvr>
                                        <p:cTn id="51" dur="750" fill="hold"/>
                                        <p:tgtEl>
                                          <p:spTgt spid="55"/>
                                        </p:tgtEl>
                                        <p:attrNameLst>
                                          <p:attrName>style.rotation</p:attrName>
                                        </p:attrNameLst>
                                      </p:cBhvr>
                                      <p:tavLst>
                                        <p:tav tm="0">
                                          <p:val>
                                            <p:fltVal val="90"/>
                                          </p:val>
                                        </p:tav>
                                        <p:tav tm="100000">
                                          <p:val>
                                            <p:fltVal val="0"/>
                                          </p:val>
                                        </p:tav>
                                      </p:tavLst>
                                    </p:anim>
                                    <p:animEffect transition="in" filter="fade">
                                      <p:cBhvr>
                                        <p:cTn id="52" dur="750"/>
                                        <p:tgtEl>
                                          <p:spTgt spid="55"/>
                                        </p:tgtEl>
                                      </p:cBhvr>
                                    </p:animEffect>
                                  </p:childTnLst>
                                </p:cTn>
                              </p:par>
                              <p:par>
                                <p:cTn id="53" presetID="31" presetClass="entr" presetSubtype="0" fill="hold" nodeType="withEffect">
                                  <p:stCondLst>
                                    <p:cond delay="250"/>
                                  </p:stCondLst>
                                  <p:childTnLst>
                                    <p:set>
                                      <p:cBhvr>
                                        <p:cTn id="54" dur="1" fill="hold">
                                          <p:stCondLst>
                                            <p:cond delay="0"/>
                                          </p:stCondLst>
                                        </p:cTn>
                                        <p:tgtEl>
                                          <p:spTgt spid="52"/>
                                        </p:tgtEl>
                                        <p:attrNameLst>
                                          <p:attrName>style.visibility</p:attrName>
                                        </p:attrNameLst>
                                      </p:cBhvr>
                                      <p:to>
                                        <p:strVal val="visible"/>
                                      </p:to>
                                    </p:set>
                                    <p:anim calcmode="lin" valueType="num">
                                      <p:cBhvr>
                                        <p:cTn id="55" dur="750" fill="hold"/>
                                        <p:tgtEl>
                                          <p:spTgt spid="52"/>
                                        </p:tgtEl>
                                        <p:attrNameLst>
                                          <p:attrName>ppt_w</p:attrName>
                                        </p:attrNameLst>
                                      </p:cBhvr>
                                      <p:tavLst>
                                        <p:tav tm="0">
                                          <p:val>
                                            <p:fltVal val="0"/>
                                          </p:val>
                                        </p:tav>
                                        <p:tav tm="100000">
                                          <p:val>
                                            <p:strVal val="#ppt_w"/>
                                          </p:val>
                                        </p:tav>
                                      </p:tavLst>
                                    </p:anim>
                                    <p:anim calcmode="lin" valueType="num">
                                      <p:cBhvr>
                                        <p:cTn id="56" dur="750" fill="hold"/>
                                        <p:tgtEl>
                                          <p:spTgt spid="52"/>
                                        </p:tgtEl>
                                        <p:attrNameLst>
                                          <p:attrName>ppt_h</p:attrName>
                                        </p:attrNameLst>
                                      </p:cBhvr>
                                      <p:tavLst>
                                        <p:tav tm="0">
                                          <p:val>
                                            <p:fltVal val="0"/>
                                          </p:val>
                                        </p:tav>
                                        <p:tav tm="100000">
                                          <p:val>
                                            <p:strVal val="#ppt_h"/>
                                          </p:val>
                                        </p:tav>
                                      </p:tavLst>
                                    </p:anim>
                                    <p:anim calcmode="lin" valueType="num">
                                      <p:cBhvr>
                                        <p:cTn id="57" dur="750" fill="hold"/>
                                        <p:tgtEl>
                                          <p:spTgt spid="52"/>
                                        </p:tgtEl>
                                        <p:attrNameLst>
                                          <p:attrName>style.rotation</p:attrName>
                                        </p:attrNameLst>
                                      </p:cBhvr>
                                      <p:tavLst>
                                        <p:tav tm="0">
                                          <p:val>
                                            <p:fltVal val="90"/>
                                          </p:val>
                                        </p:tav>
                                        <p:tav tm="100000">
                                          <p:val>
                                            <p:fltVal val="0"/>
                                          </p:val>
                                        </p:tav>
                                      </p:tavLst>
                                    </p:anim>
                                    <p:animEffect transition="in" filter="fade">
                                      <p:cBhvr>
                                        <p:cTn id="58" dur="750"/>
                                        <p:tgtEl>
                                          <p:spTgt spid="52"/>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p:cTn id="61" dur="500" fill="hold"/>
                                        <p:tgtEl>
                                          <p:spTgt spid="2"/>
                                        </p:tgtEl>
                                        <p:attrNameLst>
                                          <p:attrName>ppt_w</p:attrName>
                                        </p:attrNameLst>
                                      </p:cBhvr>
                                      <p:tavLst>
                                        <p:tav tm="0">
                                          <p:val>
                                            <p:fltVal val="0"/>
                                          </p:val>
                                        </p:tav>
                                        <p:tav tm="100000">
                                          <p:val>
                                            <p:strVal val="#ppt_w"/>
                                          </p:val>
                                        </p:tav>
                                      </p:tavLst>
                                    </p:anim>
                                    <p:anim calcmode="lin" valueType="num">
                                      <p:cBhvr>
                                        <p:cTn id="62" dur="500" fill="hold"/>
                                        <p:tgtEl>
                                          <p:spTgt spid="2"/>
                                        </p:tgtEl>
                                        <p:attrNameLst>
                                          <p:attrName>ppt_h</p:attrName>
                                        </p:attrNameLst>
                                      </p:cBhvr>
                                      <p:tavLst>
                                        <p:tav tm="0">
                                          <p:val>
                                            <p:fltVal val="0"/>
                                          </p:val>
                                        </p:tav>
                                        <p:tav tm="100000">
                                          <p:val>
                                            <p:strVal val="#ppt_h"/>
                                          </p:val>
                                        </p:tav>
                                      </p:tavLst>
                                    </p:anim>
                                    <p:animEffect transition="in" filter="fade">
                                      <p:cBhvr>
                                        <p:cTn id="63" dur="500"/>
                                        <p:tgtEl>
                                          <p:spTgt spid="2"/>
                                        </p:tgtEl>
                                      </p:cBhvr>
                                    </p:animEffect>
                                  </p:childTnLst>
                                </p:cTn>
                              </p:par>
                              <p:par>
                                <p:cTn id="64" presetID="53" presetClass="exit" presetSubtype="32" fill="hold" nodeType="withEffect">
                                  <p:stCondLst>
                                    <p:cond delay="0"/>
                                  </p:stCondLst>
                                  <p:childTnLst>
                                    <p:anim calcmode="lin" valueType="num">
                                      <p:cBhvr>
                                        <p:cTn id="65" dur="500"/>
                                        <p:tgtEl>
                                          <p:spTgt spid="19"/>
                                        </p:tgtEl>
                                        <p:attrNameLst>
                                          <p:attrName>ppt_w</p:attrName>
                                        </p:attrNameLst>
                                      </p:cBhvr>
                                      <p:tavLst>
                                        <p:tav tm="0">
                                          <p:val>
                                            <p:strVal val="ppt_w"/>
                                          </p:val>
                                        </p:tav>
                                        <p:tav tm="100000">
                                          <p:val>
                                            <p:fltVal val="0"/>
                                          </p:val>
                                        </p:tav>
                                      </p:tavLst>
                                    </p:anim>
                                    <p:anim calcmode="lin" valueType="num">
                                      <p:cBhvr>
                                        <p:cTn id="66" dur="500"/>
                                        <p:tgtEl>
                                          <p:spTgt spid="19"/>
                                        </p:tgtEl>
                                        <p:attrNameLst>
                                          <p:attrName>ppt_h</p:attrName>
                                        </p:attrNameLst>
                                      </p:cBhvr>
                                      <p:tavLst>
                                        <p:tav tm="0">
                                          <p:val>
                                            <p:strVal val="ppt_h"/>
                                          </p:val>
                                        </p:tav>
                                        <p:tav tm="100000">
                                          <p:val>
                                            <p:fltVal val="0"/>
                                          </p:val>
                                        </p:tav>
                                      </p:tavLst>
                                    </p:anim>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53" presetClass="entr" presetSubtype="16"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500" fill="hold"/>
                                        <p:tgtEl>
                                          <p:spTgt spid="8"/>
                                        </p:tgtEl>
                                        <p:attrNameLst>
                                          <p:attrName>ppt_w</p:attrName>
                                        </p:attrNameLst>
                                      </p:cBhvr>
                                      <p:tavLst>
                                        <p:tav tm="0">
                                          <p:val>
                                            <p:fltVal val="0"/>
                                          </p:val>
                                        </p:tav>
                                        <p:tav tm="100000">
                                          <p:val>
                                            <p:strVal val="#ppt_w"/>
                                          </p:val>
                                        </p:tav>
                                      </p:tavLst>
                                    </p:anim>
                                    <p:anim calcmode="lin" valueType="num">
                                      <p:cBhvr>
                                        <p:cTn id="72" dur="500" fill="hold"/>
                                        <p:tgtEl>
                                          <p:spTgt spid="8"/>
                                        </p:tgtEl>
                                        <p:attrNameLst>
                                          <p:attrName>ppt_h</p:attrName>
                                        </p:attrNameLst>
                                      </p:cBhvr>
                                      <p:tavLst>
                                        <p:tav tm="0">
                                          <p:val>
                                            <p:fltVal val="0"/>
                                          </p:val>
                                        </p:tav>
                                        <p:tav tm="100000">
                                          <p:val>
                                            <p:strVal val="#ppt_h"/>
                                          </p:val>
                                        </p:tav>
                                      </p:tavLst>
                                    </p:anim>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FEDFF6E3-57CF-72DF-0F4A-0B245F48F67E}"/>
            </a:ext>
          </a:extLst>
        </p:cNvPr>
        <p:cNvGrpSpPr/>
        <p:nvPr/>
      </p:nvGrpSpPr>
      <p:grpSpPr>
        <a:xfrm>
          <a:off x="0" y="0"/>
          <a:ext cx="0" cy="0"/>
          <a:chOff x="0" y="0"/>
          <a:chExt cx="0" cy="0"/>
        </a:xfrm>
      </p:grpSpPr>
      <p:sp>
        <p:nvSpPr>
          <p:cNvPr id="205" name="Google Shape;205;p30">
            <a:extLst>
              <a:ext uri="{FF2B5EF4-FFF2-40B4-BE49-F238E27FC236}">
                <a16:creationId xmlns:a16="http://schemas.microsoft.com/office/drawing/2014/main" id="{8631AE1F-81AC-4501-A718-ECCC2D1705A7}"/>
              </a:ext>
            </a:extLst>
          </p:cNvPr>
          <p:cNvSpPr txBox="1">
            <a:spLocks noGrp="1"/>
          </p:cNvSpPr>
          <p:nvPr>
            <p:ph type="ctrTitle"/>
          </p:nvPr>
        </p:nvSpPr>
        <p:spPr>
          <a:xfrm>
            <a:off x="4571275" y="310171"/>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Objective</a:t>
            </a:r>
            <a:endParaRPr sz="2500" dirty="0">
              <a:solidFill>
                <a:schemeClr val="lt1"/>
              </a:solidFill>
              <a:latin typeface="AvenirNext LT Pro Bold" panose="020B0804020202020204" pitchFamily="34" charset="0"/>
            </a:endParaRPr>
          </a:p>
        </p:txBody>
      </p:sp>
      <p:grpSp>
        <p:nvGrpSpPr>
          <p:cNvPr id="12" name="Group 11">
            <a:extLst>
              <a:ext uri="{FF2B5EF4-FFF2-40B4-BE49-F238E27FC236}">
                <a16:creationId xmlns:a16="http://schemas.microsoft.com/office/drawing/2014/main" id="{58372A06-67AF-E2D5-2D48-FEB709D24603}"/>
              </a:ext>
            </a:extLst>
          </p:cNvPr>
          <p:cNvGrpSpPr/>
          <p:nvPr/>
        </p:nvGrpSpPr>
        <p:grpSpPr>
          <a:xfrm>
            <a:off x="-1" y="4711282"/>
            <a:ext cx="9143276" cy="577800"/>
            <a:chOff x="-1" y="4711282"/>
            <a:chExt cx="9143276" cy="577800"/>
          </a:xfrm>
        </p:grpSpPr>
        <p:sp>
          <p:nvSpPr>
            <p:cNvPr id="13" name="Rectangle 12">
              <a:extLst>
                <a:ext uri="{FF2B5EF4-FFF2-40B4-BE49-F238E27FC236}">
                  <a16:creationId xmlns:a16="http://schemas.microsoft.com/office/drawing/2014/main" id="{E0DEA3CA-A7BB-7911-076F-807211162477}"/>
                </a:ext>
              </a:extLst>
            </p:cNvPr>
            <p:cNvSpPr/>
            <p:nvPr/>
          </p:nvSpPr>
          <p:spPr>
            <a:xfrm>
              <a:off x="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0F0B37D9-8B65-526B-8F9D-AC81E1C6D39B}"/>
                </a:ext>
              </a:extLst>
            </p:cNvPr>
            <p:cNvSpPr/>
            <p:nvPr/>
          </p:nvSpPr>
          <p:spPr>
            <a:xfrm>
              <a:off x="2285276" y="5065824"/>
              <a:ext cx="6857999" cy="776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5" name="Google Shape;146;p26">
              <a:extLst>
                <a:ext uri="{FF2B5EF4-FFF2-40B4-BE49-F238E27FC236}">
                  <a16:creationId xmlns:a16="http://schemas.microsoft.com/office/drawing/2014/main" id="{4B8930FD-FD2C-CA01-18EB-2F569550A26E}"/>
                </a:ext>
              </a:extLst>
            </p:cNvPr>
            <p:cNvSpPr txBox="1">
              <a:spLocks/>
            </p:cNvSpPr>
            <p:nvPr/>
          </p:nvSpPr>
          <p:spPr>
            <a:xfrm>
              <a:off x="-1" y="4711282"/>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BACKGROUND</a:t>
              </a:r>
            </a:p>
          </p:txBody>
        </p:sp>
      </p:grpSp>
      <p:sp>
        <p:nvSpPr>
          <p:cNvPr id="16" name="Subtitle 3">
            <a:extLst>
              <a:ext uri="{FF2B5EF4-FFF2-40B4-BE49-F238E27FC236}">
                <a16:creationId xmlns:a16="http://schemas.microsoft.com/office/drawing/2014/main" id="{90055F1F-976C-987F-7228-0CEB5AA5640C}"/>
              </a:ext>
            </a:extLst>
          </p:cNvPr>
          <p:cNvSpPr>
            <a:spLocks noGrp="1"/>
          </p:cNvSpPr>
          <p:nvPr>
            <p:ph type="subTitle" idx="1"/>
          </p:nvPr>
        </p:nvSpPr>
        <p:spPr>
          <a:xfrm rot="10800000" flipV="1">
            <a:off x="8576425" y="4685386"/>
            <a:ext cx="443749" cy="329551"/>
          </a:xfrm>
          <a:noFill/>
          <a:ln>
            <a:noFill/>
          </a:ln>
        </p:spPr>
        <p:txBody>
          <a:bodyPr spcFirstLastPara="1" wrap="square" lIns="91425" tIns="91425" rIns="91425" bIns="91425" anchor="ctr" anchorCtr="0">
            <a:noAutofit/>
          </a:bodyPr>
          <a:lstStyle/>
          <a:p>
            <a:pPr marL="0" indent="0">
              <a:buSzPts val="1200"/>
              <a:buFont typeface="Livvic"/>
            </a:pPr>
            <a:r>
              <a:rPr lang="en-SG" dirty="0">
                <a:latin typeface="Avenir Next LT Pro" panose="020B0504020202020204" pitchFamily="34" charset="0"/>
                <a:sym typeface="Livvic"/>
              </a:rPr>
              <a:t>7</a:t>
            </a:r>
            <a:endParaRPr lang="en-SG" sz="1200" dirty="0">
              <a:latin typeface="Avenir Next LT Pro" panose="020B0504020202020204" pitchFamily="34" charset="0"/>
              <a:sym typeface="Livvic"/>
            </a:endParaRPr>
          </a:p>
        </p:txBody>
      </p:sp>
      <p:grpSp>
        <p:nvGrpSpPr>
          <p:cNvPr id="3" name="Group 2">
            <a:extLst>
              <a:ext uri="{FF2B5EF4-FFF2-40B4-BE49-F238E27FC236}">
                <a16:creationId xmlns:a16="http://schemas.microsoft.com/office/drawing/2014/main" id="{98086B43-FDEB-8B36-3D7A-9B03A1D063D7}"/>
              </a:ext>
            </a:extLst>
          </p:cNvPr>
          <p:cNvGrpSpPr/>
          <p:nvPr/>
        </p:nvGrpSpPr>
        <p:grpSpPr>
          <a:xfrm>
            <a:off x="159823" y="201109"/>
            <a:ext cx="4304226" cy="4694742"/>
            <a:chOff x="159823" y="201108"/>
            <a:chExt cx="4304226" cy="4741283"/>
          </a:xfrm>
        </p:grpSpPr>
        <p:sp>
          <p:nvSpPr>
            <p:cNvPr id="4" name="Rectangle 3">
              <a:extLst>
                <a:ext uri="{FF2B5EF4-FFF2-40B4-BE49-F238E27FC236}">
                  <a16:creationId xmlns:a16="http://schemas.microsoft.com/office/drawing/2014/main" id="{71538B06-5CA4-A792-62F1-46E71A5ECAA2}"/>
                </a:ext>
              </a:extLst>
            </p:cNvPr>
            <p:cNvSpPr/>
            <p:nvPr/>
          </p:nvSpPr>
          <p:spPr>
            <a:xfrm>
              <a:off x="159823" y="204266"/>
              <a:ext cx="4304226" cy="4738125"/>
            </a:xfrm>
            <a:prstGeom prst="rect">
              <a:avLst/>
            </a:prstGeom>
            <a:solidFill>
              <a:srgbClr val="FFE9C9"/>
            </a:solidFill>
            <a:ln w="25400" cap="flat" cmpd="sng" algn="ctr">
              <a:solidFill>
                <a:srgbClr val="252F3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F29371B7-1B38-CDDF-6E9A-384D951908DB}"/>
                </a:ext>
              </a:extLst>
            </p:cNvPr>
            <p:cNvSpPr/>
            <p:nvPr/>
          </p:nvSpPr>
          <p:spPr>
            <a:xfrm>
              <a:off x="159823" y="201108"/>
              <a:ext cx="4304226" cy="481124"/>
            </a:xfrm>
            <a:prstGeom prst="rect">
              <a:avLst/>
            </a:prstGeom>
            <a:solidFill>
              <a:srgbClr val="FFCF89"/>
            </a:solidFill>
            <a:ln w="25400" cap="flat" cmpd="sng" algn="ctr">
              <a:solidFill>
                <a:srgbClr val="252F3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21" name="Picture 20">
              <a:extLst>
                <a:ext uri="{FF2B5EF4-FFF2-40B4-BE49-F238E27FC236}">
                  <a16:creationId xmlns:a16="http://schemas.microsoft.com/office/drawing/2014/main" id="{086F4DF5-9752-1F9D-E199-FF7F452F7450}"/>
                </a:ext>
              </a:extLst>
            </p:cNvPr>
            <p:cNvPicPr>
              <a:picLocks noChangeAspect="1"/>
            </p:cNvPicPr>
            <p:nvPr/>
          </p:nvPicPr>
          <p:blipFill>
            <a:blip r:embed="rId3"/>
            <a:stretch>
              <a:fillRect/>
            </a:stretch>
          </p:blipFill>
          <p:spPr>
            <a:xfrm>
              <a:off x="248546" y="316369"/>
              <a:ext cx="562971" cy="389525"/>
            </a:xfrm>
            <a:prstGeom prst="rect">
              <a:avLst/>
            </a:prstGeom>
          </p:spPr>
        </p:pic>
      </p:grpSp>
      <p:grpSp>
        <p:nvGrpSpPr>
          <p:cNvPr id="22" name="Group 21">
            <a:extLst>
              <a:ext uri="{FF2B5EF4-FFF2-40B4-BE49-F238E27FC236}">
                <a16:creationId xmlns:a16="http://schemas.microsoft.com/office/drawing/2014/main" id="{60C35C59-94A8-4571-8DA3-4D19838B7929}"/>
              </a:ext>
            </a:extLst>
          </p:cNvPr>
          <p:cNvGrpSpPr/>
          <p:nvPr/>
        </p:nvGrpSpPr>
        <p:grpSpPr>
          <a:xfrm>
            <a:off x="455427" y="871806"/>
            <a:ext cx="3713018" cy="3904673"/>
            <a:chOff x="455427" y="871806"/>
            <a:chExt cx="3713018" cy="3904673"/>
          </a:xfrm>
        </p:grpSpPr>
        <p:sp>
          <p:nvSpPr>
            <p:cNvPr id="23" name="Rectangle 22">
              <a:extLst>
                <a:ext uri="{FF2B5EF4-FFF2-40B4-BE49-F238E27FC236}">
                  <a16:creationId xmlns:a16="http://schemas.microsoft.com/office/drawing/2014/main" id="{7E41F362-B0EB-99E0-90FA-EF818D5799EF}"/>
                </a:ext>
              </a:extLst>
            </p:cNvPr>
            <p:cNvSpPr/>
            <p:nvPr/>
          </p:nvSpPr>
          <p:spPr>
            <a:xfrm>
              <a:off x="455427" y="871806"/>
              <a:ext cx="3713018" cy="3904673"/>
            </a:xfrm>
            <a:prstGeom prst="rect">
              <a:avLst/>
            </a:prstGeom>
            <a:solidFill>
              <a:srgbClr val="E5F2FC"/>
            </a:solidFill>
            <a:ln w="25400" cap="flat" cmpd="sng" algn="ctr">
              <a:solidFill>
                <a:srgbClr val="5C8E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A82D0929-D647-12E4-B1E6-3DC46838F8F4}"/>
                </a:ext>
              </a:extLst>
            </p:cNvPr>
            <p:cNvSpPr/>
            <p:nvPr/>
          </p:nvSpPr>
          <p:spPr>
            <a:xfrm>
              <a:off x="455427" y="871806"/>
              <a:ext cx="3713018" cy="376475"/>
            </a:xfrm>
            <a:prstGeom prst="rect">
              <a:avLst/>
            </a:prstGeom>
            <a:solidFill>
              <a:srgbClr val="5C8EF2"/>
            </a:solidFill>
            <a:ln w="25400" cap="flat" cmpd="sng" algn="ctr">
              <a:solidFill>
                <a:srgbClr val="5C8EF2"/>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FFFFFF"/>
                  </a:solidFill>
                  <a:effectLst/>
                  <a:uLnTx/>
                  <a:uFillTx/>
                  <a:latin typeface="Arial"/>
                  <a:ea typeface="+mn-ea"/>
                  <a:cs typeface="+mn-cs"/>
                </a:rPr>
                <a:t>Kubernetes</a:t>
              </a:r>
            </a:p>
          </p:txBody>
        </p:sp>
        <p:pic>
          <p:nvPicPr>
            <p:cNvPr id="25" name="Picture 24">
              <a:extLst>
                <a:ext uri="{FF2B5EF4-FFF2-40B4-BE49-F238E27FC236}">
                  <a16:creationId xmlns:a16="http://schemas.microsoft.com/office/drawing/2014/main" id="{C5A8EC8F-480D-A375-30E5-31171B0AA30C}"/>
                </a:ext>
              </a:extLst>
            </p:cNvPr>
            <p:cNvPicPr>
              <a:picLocks noChangeAspect="1"/>
            </p:cNvPicPr>
            <p:nvPr/>
          </p:nvPicPr>
          <p:blipFill>
            <a:blip r:embed="rId4"/>
            <a:stretch>
              <a:fillRect/>
            </a:stretch>
          </p:blipFill>
          <p:spPr>
            <a:xfrm>
              <a:off x="1501441" y="903875"/>
              <a:ext cx="332304" cy="312335"/>
            </a:xfrm>
            <a:prstGeom prst="rect">
              <a:avLst/>
            </a:prstGeom>
          </p:spPr>
        </p:pic>
      </p:grpSp>
      <p:grpSp>
        <p:nvGrpSpPr>
          <p:cNvPr id="26" name="Group 25">
            <a:extLst>
              <a:ext uri="{FF2B5EF4-FFF2-40B4-BE49-F238E27FC236}">
                <a16:creationId xmlns:a16="http://schemas.microsoft.com/office/drawing/2014/main" id="{A07BFA79-2A35-E6F5-F686-656332836142}"/>
              </a:ext>
            </a:extLst>
          </p:cNvPr>
          <p:cNvGrpSpPr/>
          <p:nvPr/>
        </p:nvGrpSpPr>
        <p:grpSpPr>
          <a:xfrm>
            <a:off x="920744" y="2388561"/>
            <a:ext cx="1289125" cy="512619"/>
            <a:chOff x="2673929" y="2736273"/>
            <a:chExt cx="1444184" cy="512619"/>
          </a:xfrm>
        </p:grpSpPr>
        <p:sp>
          <p:nvSpPr>
            <p:cNvPr id="27" name="Rectangle: Rounded Corners 26">
              <a:extLst>
                <a:ext uri="{FF2B5EF4-FFF2-40B4-BE49-F238E27FC236}">
                  <a16:creationId xmlns:a16="http://schemas.microsoft.com/office/drawing/2014/main" id="{8EA2189E-2A4C-53B9-7861-B72DE99C5A5D}"/>
                </a:ext>
              </a:extLst>
            </p:cNvPr>
            <p:cNvSpPr/>
            <p:nvPr/>
          </p:nvSpPr>
          <p:spPr>
            <a:xfrm>
              <a:off x="2673929" y="2736273"/>
              <a:ext cx="1444184"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Task Queue</a:t>
              </a:r>
            </a:p>
          </p:txBody>
        </p:sp>
        <p:pic>
          <p:nvPicPr>
            <p:cNvPr id="28" name="Picture 27">
              <a:extLst>
                <a:ext uri="{FF2B5EF4-FFF2-40B4-BE49-F238E27FC236}">
                  <a16:creationId xmlns:a16="http://schemas.microsoft.com/office/drawing/2014/main" id="{539A9808-54FA-83C7-13D9-AC1F0DC12378}"/>
                </a:ext>
              </a:extLst>
            </p:cNvPr>
            <p:cNvPicPr>
              <a:picLocks noChangeAspect="1"/>
            </p:cNvPicPr>
            <p:nvPr/>
          </p:nvPicPr>
          <p:blipFill>
            <a:blip r:embed="rId5"/>
            <a:stretch>
              <a:fillRect/>
            </a:stretch>
          </p:blipFill>
          <p:spPr>
            <a:xfrm>
              <a:off x="3811164" y="2861906"/>
              <a:ext cx="247058" cy="261351"/>
            </a:xfrm>
            <a:prstGeom prst="rect">
              <a:avLst/>
            </a:prstGeom>
          </p:spPr>
        </p:pic>
      </p:grpSp>
      <p:grpSp>
        <p:nvGrpSpPr>
          <p:cNvPr id="32" name="Group 31">
            <a:extLst>
              <a:ext uri="{FF2B5EF4-FFF2-40B4-BE49-F238E27FC236}">
                <a16:creationId xmlns:a16="http://schemas.microsoft.com/office/drawing/2014/main" id="{7C26CB13-4A2D-D13B-4F35-1A3CFE4E89D7}"/>
              </a:ext>
            </a:extLst>
          </p:cNvPr>
          <p:cNvGrpSpPr/>
          <p:nvPr/>
        </p:nvGrpSpPr>
        <p:grpSpPr>
          <a:xfrm>
            <a:off x="869663" y="4098742"/>
            <a:ext cx="1391287" cy="512619"/>
            <a:chOff x="6414656" y="2673927"/>
            <a:chExt cx="1558635" cy="512619"/>
          </a:xfrm>
        </p:grpSpPr>
        <p:sp>
          <p:nvSpPr>
            <p:cNvPr id="33" name="Rectangle: Rounded Corners 32">
              <a:extLst>
                <a:ext uri="{FF2B5EF4-FFF2-40B4-BE49-F238E27FC236}">
                  <a16:creationId xmlns:a16="http://schemas.microsoft.com/office/drawing/2014/main" id="{0A572BA3-6734-6511-DC4B-A2AFFF9457B3}"/>
                </a:ext>
              </a:extLst>
            </p:cNvPr>
            <p:cNvSpPr/>
            <p:nvPr/>
          </p:nvSpPr>
          <p:spPr>
            <a:xfrm>
              <a:off x="6414656" y="2673927"/>
              <a:ext cx="1558635"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Result Queue</a:t>
              </a:r>
            </a:p>
          </p:txBody>
        </p:sp>
        <p:pic>
          <p:nvPicPr>
            <p:cNvPr id="34" name="Picture 33">
              <a:extLst>
                <a:ext uri="{FF2B5EF4-FFF2-40B4-BE49-F238E27FC236}">
                  <a16:creationId xmlns:a16="http://schemas.microsoft.com/office/drawing/2014/main" id="{4689E75B-C804-9EA4-6C90-5791F19DFE06}"/>
                </a:ext>
              </a:extLst>
            </p:cNvPr>
            <p:cNvPicPr>
              <a:picLocks noChangeAspect="1"/>
            </p:cNvPicPr>
            <p:nvPr/>
          </p:nvPicPr>
          <p:blipFill>
            <a:blip r:embed="rId5"/>
            <a:stretch>
              <a:fillRect/>
            </a:stretch>
          </p:blipFill>
          <p:spPr>
            <a:xfrm>
              <a:off x="7677527" y="2799560"/>
              <a:ext cx="247058" cy="261351"/>
            </a:xfrm>
            <a:prstGeom prst="rect">
              <a:avLst/>
            </a:prstGeom>
          </p:spPr>
        </p:pic>
      </p:grpSp>
      <p:cxnSp>
        <p:nvCxnSpPr>
          <p:cNvPr id="42" name="Connector: Elbow 41">
            <a:extLst>
              <a:ext uri="{FF2B5EF4-FFF2-40B4-BE49-F238E27FC236}">
                <a16:creationId xmlns:a16="http://schemas.microsoft.com/office/drawing/2014/main" id="{FE4844F1-483A-8F03-27E2-146170FCAC1C}"/>
              </a:ext>
            </a:extLst>
          </p:cNvPr>
          <p:cNvCxnSpPr>
            <a:stCxn id="33" idx="1"/>
            <a:endCxn id="59" idx="1"/>
          </p:cNvCxnSpPr>
          <p:nvPr/>
        </p:nvCxnSpPr>
        <p:spPr>
          <a:xfrm rot="10800000">
            <a:off x="752175" y="1789780"/>
            <a:ext cx="117488" cy="2565272"/>
          </a:xfrm>
          <a:prstGeom prst="bentConnector3">
            <a:avLst>
              <a:gd name="adj1" fmla="val 245930"/>
            </a:avLst>
          </a:prstGeom>
          <a:noFill/>
          <a:ln w="12700" cap="flat" cmpd="sng" algn="ctr">
            <a:solidFill>
              <a:srgbClr val="000000">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320A8A20-BB67-A143-85F9-6E13DE2A1B87}"/>
              </a:ext>
            </a:extLst>
          </p:cNvPr>
          <p:cNvCxnSpPr>
            <a:stCxn id="59" idx="2"/>
            <a:endCxn id="27" idx="0"/>
          </p:cNvCxnSpPr>
          <p:nvPr/>
        </p:nvCxnSpPr>
        <p:spPr>
          <a:xfrm>
            <a:off x="1565307" y="2046089"/>
            <a:ext cx="0" cy="342472"/>
          </a:xfrm>
          <a:prstGeom prst="straightConnector1">
            <a:avLst/>
          </a:prstGeom>
          <a:noFill/>
          <a:ln w="12700" cap="flat" cmpd="sng" algn="ctr">
            <a:solidFill>
              <a:srgbClr val="000000">
                <a:shade val="95000"/>
                <a:satMod val="105000"/>
              </a:srgbClr>
            </a:solidFill>
            <a:prstDash val="solid"/>
            <a:tailEnd type="triangle"/>
          </a:ln>
          <a:effectLst/>
        </p:spPr>
      </p:cxnSp>
      <p:cxnSp>
        <p:nvCxnSpPr>
          <p:cNvPr id="45" name="Straight Arrow Connector 44">
            <a:extLst>
              <a:ext uri="{FF2B5EF4-FFF2-40B4-BE49-F238E27FC236}">
                <a16:creationId xmlns:a16="http://schemas.microsoft.com/office/drawing/2014/main" id="{0F169B34-8591-95F6-D047-8E45C44091D0}"/>
              </a:ext>
            </a:extLst>
          </p:cNvPr>
          <p:cNvCxnSpPr>
            <a:cxnSpLocks/>
            <a:stCxn id="50" idx="2"/>
            <a:endCxn id="33" idx="0"/>
          </p:cNvCxnSpPr>
          <p:nvPr/>
        </p:nvCxnSpPr>
        <p:spPr>
          <a:xfrm>
            <a:off x="1565307" y="3756271"/>
            <a:ext cx="0" cy="342471"/>
          </a:xfrm>
          <a:prstGeom prst="straightConnector1">
            <a:avLst/>
          </a:prstGeom>
          <a:noFill/>
          <a:ln w="12700" cap="flat" cmpd="sng" algn="ctr">
            <a:solidFill>
              <a:srgbClr val="000000">
                <a:shade val="95000"/>
                <a:satMod val="105000"/>
              </a:srgbClr>
            </a:solidFill>
            <a:prstDash val="solid"/>
            <a:tailEnd type="triangle"/>
          </a:ln>
          <a:effectLst/>
        </p:spPr>
      </p:cxnSp>
      <p:grpSp>
        <p:nvGrpSpPr>
          <p:cNvPr id="52" name="Group 51">
            <a:extLst>
              <a:ext uri="{FF2B5EF4-FFF2-40B4-BE49-F238E27FC236}">
                <a16:creationId xmlns:a16="http://schemas.microsoft.com/office/drawing/2014/main" id="{8217E9F8-68CC-4E82-41A2-6EFE32CACC4C}"/>
              </a:ext>
            </a:extLst>
          </p:cNvPr>
          <p:cNvGrpSpPr/>
          <p:nvPr/>
        </p:nvGrpSpPr>
        <p:grpSpPr>
          <a:xfrm>
            <a:off x="900419" y="1396495"/>
            <a:ext cx="1626263" cy="512619"/>
            <a:chOff x="464127" y="1551710"/>
            <a:chExt cx="1821874" cy="512619"/>
          </a:xfrm>
        </p:grpSpPr>
        <p:sp>
          <p:nvSpPr>
            <p:cNvPr id="53" name="Rectangle: Rounded Corners 52">
              <a:extLst>
                <a:ext uri="{FF2B5EF4-FFF2-40B4-BE49-F238E27FC236}">
                  <a16:creationId xmlns:a16="http://schemas.microsoft.com/office/drawing/2014/main" id="{E78A5D39-8D46-00E0-4FB1-C6DE329C534F}"/>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54" name="Picture 53">
              <a:extLst>
                <a:ext uri="{FF2B5EF4-FFF2-40B4-BE49-F238E27FC236}">
                  <a16:creationId xmlns:a16="http://schemas.microsoft.com/office/drawing/2014/main" id="{712E0645-CFB7-B6B3-A3D0-A8ACC56E9923}"/>
                </a:ext>
              </a:extLst>
            </p:cNvPr>
            <p:cNvPicPr>
              <a:picLocks noChangeAspect="1"/>
            </p:cNvPicPr>
            <p:nvPr/>
          </p:nvPicPr>
          <p:blipFill>
            <a:blip r:embed="rId6"/>
            <a:stretch>
              <a:fillRect/>
            </a:stretch>
          </p:blipFill>
          <p:spPr>
            <a:xfrm>
              <a:off x="1889720" y="1611306"/>
              <a:ext cx="396281" cy="396281"/>
            </a:xfrm>
            <a:prstGeom prst="rect">
              <a:avLst/>
            </a:prstGeom>
          </p:spPr>
        </p:pic>
      </p:grpSp>
      <p:grpSp>
        <p:nvGrpSpPr>
          <p:cNvPr id="55" name="Group 54">
            <a:extLst>
              <a:ext uri="{FF2B5EF4-FFF2-40B4-BE49-F238E27FC236}">
                <a16:creationId xmlns:a16="http://schemas.microsoft.com/office/drawing/2014/main" id="{3E380BE9-0111-9380-47DB-6EFEC0D5A048}"/>
              </a:ext>
            </a:extLst>
          </p:cNvPr>
          <p:cNvGrpSpPr/>
          <p:nvPr/>
        </p:nvGrpSpPr>
        <p:grpSpPr>
          <a:xfrm>
            <a:off x="821430" y="1458777"/>
            <a:ext cx="1626263" cy="512619"/>
            <a:chOff x="464127" y="1551710"/>
            <a:chExt cx="1821874" cy="512619"/>
          </a:xfrm>
        </p:grpSpPr>
        <p:sp>
          <p:nvSpPr>
            <p:cNvPr id="56" name="Rectangle: Rounded Corners 55">
              <a:extLst>
                <a:ext uri="{FF2B5EF4-FFF2-40B4-BE49-F238E27FC236}">
                  <a16:creationId xmlns:a16="http://schemas.microsoft.com/office/drawing/2014/main" id="{3DF04301-1173-AA62-675D-0874A0D6BC32}"/>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57" name="Picture 56">
              <a:extLst>
                <a:ext uri="{FF2B5EF4-FFF2-40B4-BE49-F238E27FC236}">
                  <a16:creationId xmlns:a16="http://schemas.microsoft.com/office/drawing/2014/main" id="{D510EB95-6193-548E-844A-8B70BC033C8D}"/>
                </a:ext>
              </a:extLst>
            </p:cNvPr>
            <p:cNvPicPr>
              <a:picLocks noChangeAspect="1"/>
            </p:cNvPicPr>
            <p:nvPr/>
          </p:nvPicPr>
          <p:blipFill>
            <a:blip r:embed="rId6"/>
            <a:stretch>
              <a:fillRect/>
            </a:stretch>
          </p:blipFill>
          <p:spPr>
            <a:xfrm>
              <a:off x="1889720" y="1611306"/>
              <a:ext cx="396281" cy="396281"/>
            </a:xfrm>
            <a:prstGeom prst="rect">
              <a:avLst/>
            </a:prstGeom>
          </p:spPr>
        </p:pic>
      </p:grpSp>
      <p:grpSp>
        <p:nvGrpSpPr>
          <p:cNvPr id="58" name="Group 57">
            <a:extLst>
              <a:ext uri="{FF2B5EF4-FFF2-40B4-BE49-F238E27FC236}">
                <a16:creationId xmlns:a16="http://schemas.microsoft.com/office/drawing/2014/main" id="{D6029A4B-E0EA-1965-2907-E26319B4BEFF}"/>
              </a:ext>
            </a:extLst>
          </p:cNvPr>
          <p:cNvGrpSpPr/>
          <p:nvPr/>
        </p:nvGrpSpPr>
        <p:grpSpPr>
          <a:xfrm>
            <a:off x="752175" y="1533470"/>
            <a:ext cx="1626263" cy="512619"/>
            <a:chOff x="464127" y="1551710"/>
            <a:chExt cx="1821874" cy="512619"/>
          </a:xfrm>
        </p:grpSpPr>
        <p:sp>
          <p:nvSpPr>
            <p:cNvPr id="59" name="Rectangle: Rounded Corners 58">
              <a:extLst>
                <a:ext uri="{FF2B5EF4-FFF2-40B4-BE49-F238E27FC236}">
                  <a16:creationId xmlns:a16="http://schemas.microsoft.com/office/drawing/2014/main" id="{77C47C8F-655F-4344-F7B4-9068914702CC}"/>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60" name="Picture 59">
              <a:extLst>
                <a:ext uri="{FF2B5EF4-FFF2-40B4-BE49-F238E27FC236}">
                  <a16:creationId xmlns:a16="http://schemas.microsoft.com/office/drawing/2014/main" id="{5754BBFD-3515-1F53-B3C0-F3A7BD9ADF4E}"/>
                </a:ext>
              </a:extLst>
            </p:cNvPr>
            <p:cNvPicPr>
              <a:picLocks noChangeAspect="1"/>
            </p:cNvPicPr>
            <p:nvPr/>
          </p:nvPicPr>
          <p:blipFill>
            <a:blip r:embed="rId6"/>
            <a:stretch>
              <a:fillRect/>
            </a:stretch>
          </p:blipFill>
          <p:spPr>
            <a:xfrm>
              <a:off x="1889720" y="1611306"/>
              <a:ext cx="396281" cy="396281"/>
            </a:xfrm>
            <a:prstGeom prst="rect">
              <a:avLst/>
            </a:prstGeom>
          </p:spPr>
        </p:pic>
      </p:grpSp>
      <p:grpSp>
        <p:nvGrpSpPr>
          <p:cNvPr id="19" name="Group 18">
            <a:extLst>
              <a:ext uri="{FF2B5EF4-FFF2-40B4-BE49-F238E27FC236}">
                <a16:creationId xmlns:a16="http://schemas.microsoft.com/office/drawing/2014/main" id="{21460974-6DDD-9498-E1E3-600C6E623024}"/>
              </a:ext>
            </a:extLst>
          </p:cNvPr>
          <p:cNvGrpSpPr/>
          <p:nvPr/>
        </p:nvGrpSpPr>
        <p:grpSpPr>
          <a:xfrm>
            <a:off x="1180816" y="3112848"/>
            <a:ext cx="1045012" cy="512619"/>
            <a:chOff x="4322620" y="3719946"/>
            <a:chExt cx="1170707" cy="512619"/>
          </a:xfrm>
          <a:solidFill>
            <a:srgbClr val="FCC00D">
              <a:lumMod val="20000"/>
              <a:lumOff val="80000"/>
            </a:srgbClr>
          </a:solidFill>
        </p:grpSpPr>
        <p:sp>
          <p:nvSpPr>
            <p:cNvPr id="20" name="Rectangle: Rounded Corners 19">
              <a:extLst>
                <a:ext uri="{FF2B5EF4-FFF2-40B4-BE49-F238E27FC236}">
                  <a16:creationId xmlns:a16="http://schemas.microsoft.com/office/drawing/2014/main" id="{920D2409-0FD4-DFCC-A25A-46558F239125}"/>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02" name="Picture 201">
              <a:extLst>
                <a:ext uri="{FF2B5EF4-FFF2-40B4-BE49-F238E27FC236}">
                  <a16:creationId xmlns:a16="http://schemas.microsoft.com/office/drawing/2014/main" id="{D02794FE-5755-BE4C-46A2-1BC55F5014DB}"/>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grpSp>
        <p:nvGrpSpPr>
          <p:cNvPr id="203" name="Group 202">
            <a:extLst>
              <a:ext uri="{FF2B5EF4-FFF2-40B4-BE49-F238E27FC236}">
                <a16:creationId xmlns:a16="http://schemas.microsoft.com/office/drawing/2014/main" id="{6FD7D005-60DE-06CC-94D3-5742C52B372C}"/>
              </a:ext>
            </a:extLst>
          </p:cNvPr>
          <p:cNvGrpSpPr/>
          <p:nvPr/>
        </p:nvGrpSpPr>
        <p:grpSpPr>
          <a:xfrm>
            <a:off x="1118469" y="3175952"/>
            <a:ext cx="1045012" cy="512619"/>
            <a:chOff x="4322620" y="3719946"/>
            <a:chExt cx="1170707" cy="512619"/>
          </a:xfrm>
          <a:solidFill>
            <a:srgbClr val="FCC00D">
              <a:lumMod val="20000"/>
              <a:lumOff val="80000"/>
            </a:srgbClr>
          </a:solidFill>
        </p:grpSpPr>
        <p:sp>
          <p:nvSpPr>
            <p:cNvPr id="204" name="Rectangle: Rounded Corners 203">
              <a:extLst>
                <a:ext uri="{FF2B5EF4-FFF2-40B4-BE49-F238E27FC236}">
                  <a16:creationId xmlns:a16="http://schemas.microsoft.com/office/drawing/2014/main" id="{39B421C7-503C-F4A9-23A2-5B879D84302E}"/>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206" name="Picture 205">
              <a:extLst>
                <a:ext uri="{FF2B5EF4-FFF2-40B4-BE49-F238E27FC236}">
                  <a16:creationId xmlns:a16="http://schemas.microsoft.com/office/drawing/2014/main" id="{B509A6F0-FD54-5773-E3F6-5F188313E6B1}"/>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grpSp>
        <p:nvGrpSpPr>
          <p:cNvPr id="49" name="Group 48">
            <a:extLst>
              <a:ext uri="{FF2B5EF4-FFF2-40B4-BE49-F238E27FC236}">
                <a16:creationId xmlns:a16="http://schemas.microsoft.com/office/drawing/2014/main" id="{AFB284EA-4A1B-CCBD-FE1C-49B012C09BF5}"/>
              </a:ext>
            </a:extLst>
          </p:cNvPr>
          <p:cNvGrpSpPr/>
          <p:nvPr/>
        </p:nvGrpSpPr>
        <p:grpSpPr>
          <a:xfrm>
            <a:off x="1042801" y="3243652"/>
            <a:ext cx="1045011" cy="512619"/>
            <a:chOff x="4322620" y="3719946"/>
            <a:chExt cx="1170707" cy="512619"/>
          </a:xfrm>
          <a:solidFill>
            <a:srgbClr val="FCC00D">
              <a:lumMod val="20000"/>
              <a:lumOff val="80000"/>
            </a:srgbClr>
          </a:solidFill>
        </p:grpSpPr>
        <p:sp>
          <p:nvSpPr>
            <p:cNvPr id="50" name="Rectangle: Rounded Corners 49">
              <a:extLst>
                <a:ext uri="{FF2B5EF4-FFF2-40B4-BE49-F238E27FC236}">
                  <a16:creationId xmlns:a16="http://schemas.microsoft.com/office/drawing/2014/main" id="{F8607AFC-E837-B010-5ABC-4085CDD7DE44}"/>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51" name="Picture 50">
              <a:extLst>
                <a:ext uri="{FF2B5EF4-FFF2-40B4-BE49-F238E27FC236}">
                  <a16:creationId xmlns:a16="http://schemas.microsoft.com/office/drawing/2014/main" id="{3FDF47C3-95FC-59B0-9F6D-C9ABA03D81F7}"/>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sp>
        <p:nvSpPr>
          <p:cNvPr id="207" name="Rectangle: Rounded Corners 206">
            <a:extLst>
              <a:ext uri="{FF2B5EF4-FFF2-40B4-BE49-F238E27FC236}">
                <a16:creationId xmlns:a16="http://schemas.microsoft.com/office/drawing/2014/main" id="{99256DB3-3F86-A85D-6589-9BFC7A71278C}"/>
              </a:ext>
            </a:extLst>
          </p:cNvPr>
          <p:cNvSpPr/>
          <p:nvPr/>
        </p:nvSpPr>
        <p:spPr>
          <a:xfrm>
            <a:off x="5175843" y="2875683"/>
            <a:ext cx="3362862" cy="707886"/>
          </a:xfrm>
          <a:prstGeom prst="roundRect">
            <a:avLst/>
          </a:prstGeom>
          <a:solidFill>
            <a:srgbClr val="BAD8CC"/>
          </a:solidFill>
          <a:ln>
            <a:solidFill>
              <a:srgbClr val="384F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accent2"/>
                </a:solidFill>
                <a:latin typeface="Avenir Next LT Pro" panose="020B0504020202020204" pitchFamily="34" charset="0"/>
              </a:rPr>
              <a:t>Decoupling with Message Queue</a:t>
            </a:r>
          </a:p>
        </p:txBody>
      </p:sp>
      <p:grpSp>
        <p:nvGrpSpPr>
          <p:cNvPr id="208" name="Group 207">
            <a:extLst>
              <a:ext uri="{FF2B5EF4-FFF2-40B4-BE49-F238E27FC236}">
                <a16:creationId xmlns:a16="http://schemas.microsoft.com/office/drawing/2014/main" id="{83E35402-2C3C-6B25-603B-1F26296C45D7}"/>
              </a:ext>
            </a:extLst>
          </p:cNvPr>
          <p:cNvGrpSpPr/>
          <p:nvPr/>
        </p:nvGrpSpPr>
        <p:grpSpPr>
          <a:xfrm>
            <a:off x="5360400" y="1864800"/>
            <a:ext cx="2991600" cy="2855789"/>
            <a:chOff x="454649" y="1427469"/>
            <a:chExt cx="3336938" cy="3451853"/>
          </a:xfrm>
        </p:grpSpPr>
        <p:sp>
          <p:nvSpPr>
            <p:cNvPr id="209" name="Rectangle: Rounded Corners 208">
              <a:extLst>
                <a:ext uri="{FF2B5EF4-FFF2-40B4-BE49-F238E27FC236}">
                  <a16:creationId xmlns:a16="http://schemas.microsoft.com/office/drawing/2014/main" id="{E229BFDF-12B9-D256-9CE4-59E77A43D2B0}"/>
                </a:ext>
              </a:extLst>
            </p:cNvPr>
            <p:cNvSpPr/>
            <p:nvPr/>
          </p:nvSpPr>
          <p:spPr>
            <a:xfrm>
              <a:off x="454649" y="1829761"/>
              <a:ext cx="3336938" cy="3049561"/>
            </a:xfrm>
            <a:prstGeom prst="roundRect">
              <a:avLst>
                <a:gd name="adj" fmla="val 7148"/>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10" name="Rectangle: Rounded Corners 209">
              <a:extLst>
                <a:ext uri="{FF2B5EF4-FFF2-40B4-BE49-F238E27FC236}">
                  <a16:creationId xmlns:a16="http://schemas.microsoft.com/office/drawing/2014/main" id="{DC48A41E-F3B8-4CCE-FFC6-1AA7DC0C15C5}"/>
                </a:ext>
              </a:extLst>
            </p:cNvPr>
            <p:cNvSpPr/>
            <p:nvPr/>
          </p:nvSpPr>
          <p:spPr>
            <a:xfrm>
              <a:off x="911377" y="1427469"/>
              <a:ext cx="2423482" cy="804583"/>
            </a:xfrm>
            <a:prstGeom prst="roundRect">
              <a:avLst>
                <a:gd name="adj" fmla="val 33908"/>
              </a:avLst>
            </a:prstGeom>
            <a:solidFill>
              <a:srgbClr val="E98C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SG" sz="2000" b="1" dirty="0">
                  <a:solidFill>
                    <a:schemeClr val="accent2"/>
                  </a:solidFill>
                  <a:latin typeface="AvenirNext LT Pro Bold" panose="020B0804020202020204" pitchFamily="34" charset="0"/>
                </a:rPr>
                <a:t>Scalability Issues</a:t>
              </a:r>
            </a:p>
          </p:txBody>
        </p:sp>
        <p:sp>
          <p:nvSpPr>
            <p:cNvPr id="211" name="Google Shape;178;p28">
              <a:extLst>
                <a:ext uri="{FF2B5EF4-FFF2-40B4-BE49-F238E27FC236}">
                  <a16:creationId xmlns:a16="http://schemas.microsoft.com/office/drawing/2014/main" id="{72D33F38-339C-E4B9-DF97-41314ECCF1A3}"/>
                </a:ext>
              </a:extLst>
            </p:cNvPr>
            <p:cNvSpPr txBox="1">
              <a:spLocks/>
            </p:cNvSpPr>
            <p:nvPr/>
          </p:nvSpPr>
          <p:spPr>
            <a:xfrm>
              <a:off x="692476" y="4133822"/>
              <a:ext cx="2861278" cy="3061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GB" sz="1800" b="1" dirty="0">
                  <a:latin typeface="Avenir Next LT Pro Demi" panose="020B0704020202020204" pitchFamily="34" charset="0"/>
                </a:rPr>
                <a:t>Difficult to scale</a:t>
              </a:r>
            </a:p>
          </p:txBody>
        </p:sp>
        <p:sp>
          <p:nvSpPr>
            <p:cNvPr id="212" name="Arrow: Down 211">
              <a:extLst>
                <a:ext uri="{FF2B5EF4-FFF2-40B4-BE49-F238E27FC236}">
                  <a16:creationId xmlns:a16="http://schemas.microsoft.com/office/drawing/2014/main" id="{E37B0132-5F26-0BEB-048F-EB32FD09B6D0}"/>
                </a:ext>
              </a:extLst>
            </p:cNvPr>
            <p:cNvSpPr/>
            <p:nvPr/>
          </p:nvSpPr>
          <p:spPr>
            <a:xfrm>
              <a:off x="1952573" y="3521206"/>
              <a:ext cx="341085" cy="435140"/>
            </a:xfrm>
            <a:prstGeom prst="downArrow">
              <a:avLst/>
            </a:prstGeom>
            <a:solidFill>
              <a:srgbClr val="C00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213" name="Google Shape;178;p28">
              <a:extLst>
                <a:ext uri="{FF2B5EF4-FFF2-40B4-BE49-F238E27FC236}">
                  <a16:creationId xmlns:a16="http://schemas.microsoft.com/office/drawing/2014/main" id="{D619FE0C-CA81-AEB1-7AC1-148B0BA2658E}"/>
                </a:ext>
              </a:extLst>
            </p:cNvPr>
            <p:cNvSpPr txBox="1">
              <a:spLocks/>
            </p:cNvSpPr>
            <p:nvPr/>
          </p:nvSpPr>
          <p:spPr>
            <a:xfrm>
              <a:off x="692476" y="2509530"/>
              <a:ext cx="2861278" cy="74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GB" sz="1800" b="1" dirty="0">
                  <a:latin typeface="Avenir Next LT Pro Demi" panose="020B0704020202020204" pitchFamily="34" charset="0"/>
                </a:rPr>
                <a:t>Tightly coupled </a:t>
              </a:r>
            </a:p>
            <a:p>
              <a:pPr lvl="0" algn="ctr"/>
              <a:r>
                <a:rPr lang="en-GB" sz="1800" b="1" dirty="0">
                  <a:latin typeface="Avenir Next LT Pro Demi" panose="020B0704020202020204" pitchFamily="34" charset="0"/>
                </a:rPr>
                <a:t>system</a:t>
              </a:r>
            </a:p>
          </p:txBody>
        </p:sp>
      </p:grpSp>
      <p:sp>
        <p:nvSpPr>
          <p:cNvPr id="214" name="Google Shape;387;p42">
            <a:extLst>
              <a:ext uri="{FF2B5EF4-FFF2-40B4-BE49-F238E27FC236}">
                <a16:creationId xmlns:a16="http://schemas.microsoft.com/office/drawing/2014/main" id="{6EC966E8-EC3F-4224-F50E-FC13B3033785}"/>
              </a:ext>
            </a:extLst>
          </p:cNvPr>
          <p:cNvSpPr/>
          <p:nvPr/>
        </p:nvSpPr>
        <p:spPr>
          <a:xfrm>
            <a:off x="4572001" y="-7930"/>
            <a:ext cx="457199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05;p30">
            <a:extLst>
              <a:ext uri="{FF2B5EF4-FFF2-40B4-BE49-F238E27FC236}">
                <a16:creationId xmlns:a16="http://schemas.microsoft.com/office/drawing/2014/main" id="{A186A05D-C51E-67AD-3614-EDF5C9407676}"/>
              </a:ext>
            </a:extLst>
          </p:cNvPr>
          <p:cNvSpPr txBox="1">
            <a:spLocks/>
          </p:cNvSpPr>
          <p:nvPr/>
        </p:nvSpPr>
        <p:spPr>
          <a:xfrm>
            <a:off x="4571275" y="15842"/>
            <a:ext cx="4571999" cy="94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2500">
                <a:solidFill>
                  <a:schemeClr val="lt1"/>
                </a:solidFill>
                <a:latin typeface="AvenirNext LT Pro Bold" panose="020B0804020202020204" pitchFamily="34" charset="0"/>
              </a:rPr>
              <a:t>Objective</a:t>
            </a:r>
            <a:endParaRPr lang="en-SG" sz="2500" dirty="0">
              <a:solidFill>
                <a:schemeClr val="lt1"/>
              </a:solidFill>
              <a:latin typeface="AvenirNext LT Pro Bold" panose="020B0804020202020204" pitchFamily="34" charset="0"/>
            </a:endParaRPr>
          </a:p>
        </p:txBody>
      </p:sp>
      <p:sp>
        <p:nvSpPr>
          <p:cNvPr id="216" name="TextBox 215">
            <a:extLst>
              <a:ext uri="{FF2B5EF4-FFF2-40B4-BE49-F238E27FC236}">
                <a16:creationId xmlns:a16="http://schemas.microsoft.com/office/drawing/2014/main" id="{10F34CA9-6270-8AE6-3A37-9C23AB5BCC6B}"/>
              </a:ext>
            </a:extLst>
          </p:cNvPr>
          <p:cNvSpPr txBox="1"/>
          <p:nvPr/>
        </p:nvSpPr>
        <p:spPr>
          <a:xfrm>
            <a:off x="4633188" y="1030777"/>
            <a:ext cx="444817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2000" b="1" i="0" u="none" strike="noStrike" kern="0" cap="none" spc="0" normalizeH="0" baseline="0" noProof="0" dirty="0">
                <a:ln>
                  <a:noFill/>
                </a:ln>
                <a:solidFill>
                  <a:srgbClr val="434343">
                    <a:lumMod val="50000"/>
                  </a:srgbClr>
                </a:solidFill>
                <a:effectLst/>
                <a:uLnTx/>
                <a:uFillTx/>
                <a:latin typeface="Avenir Next LT Pro" panose="020B0504020202020204" pitchFamily="34" charset="0"/>
                <a:cs typeface="Arial"/>
                <a:sym typeface="Arial"/>
              </a:rPr>
              <a:t>Improve Scalability &amp; Resilience of ASR System</a:t>
            </a:r>
          </a:p>
        </p:txBody>
      </p:sp>
      <p:cxnSp>
        <p:nvCxnSpPr>
          <p:cNvPr id="18" name="Straight Connector 17">
            <a:extLst>
              <a:ext uri="{FF2B5EF4-FFF2-40B4-BE49-F238E27FC236}">
                <a16:creationId xmlns:a16="http://schemas.microsoft.com/office/drawing/2014/main" id="{5D338628-2087-6A54-3CE8-1611FF5C767C}"/>
              </a:ext>
            </a:extLst>
          </p:cNvPr>
          <p:cNvCxnSpPr/>
          <p:nvPr/>
        </p:nvCxnSpPr>
        <p:spPr>
          <a:xfrm>
            <a:off x="1565307" y="2046089"/>
            <a:ext cx="0" cy="1197563"/>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D2161A4D-D08E-197D-2DB9-CA39FF1B84A4}"/>
              </a:ext>
            </a:extLst>
          </p:cNvPr>
          <p:cNvCxnSpPr>
            <a:cxnSpLocks/>
            <a:stCxn id="27" idx="2"/>
            <a:endCxn id="50" idx="0"/>
          </p:cNvCxnSpPr>
          <p:nvPr/>
        </p:nvCxnSpPr>
        <p:spPr>
          <a:xfrm>
            <a:off x="1565307" y="2901180"/>
            <a:ext cx="0" cy="342472"/>
          </a:xfrm>
          <a:prstGeom prst="straightConnector1">
            <a:avLst/>
          </a:prstGeom>
          <a:noFill/>
          <a:ln w="12700" cap="flat" cmpd="sng" algn="ctr">
            <a:solidFill>
              <a:srgbClr val="000000">
                <a:shade val="95000"/>
                <a:satMod val="105000"/>
              </a:srgbClr>
            </a:solidFill>
            <a:prstDash val="solid"/>
            <a:tailEnd type="triangle"/>
          </a:ln>
          <a:effectLst/>
        </p:spPr>
      </p:cxnSp>
    </p:spTree>
    <p:extLst>
      <p:ext uri="{BB962C8B-B14F-4D97-AF65-F5344CB8AC3E}">
        <p14:creationId xmlns:p14="http://schemas.microsoft.com/office/powerpoint/2010/main" val="1549500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childTnLst>
                                </p:cTn>
                              </p:par>
                              <p:par>
                                <p:cTn id="15" presetID="53" presetClass="entr" presetSubtype="16"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fltVal val="0"/>
                                          </p:val>
                                        </p:tav>
                                        <p:tav tm="100000">
                                          <p:val>
                                            <p:strVal val="#ppt_h"/>
                                          </p:val>
                                        </p:tav>
                                      </p:tavLst>
                                    </p:anim>
                                    <p:animEffect transition="in" filter="fade">
                                      <p:cBhvr>
                                        <p:cTn id="19" dur="500"/>
                                        <p:tgtEl>
                                          <p:spTgt spid="32"/>
                                        </p:tgtEl>
                                      </p:cBhvr>
                                    </p:animEffect>
                                  </p:childTnLst>
                                </p:cTn>
                              </p:par>
                              <p:par>
                                <p:cTn id="20" presetID="53" presetClass="entr" presetSubtype="16"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par>
                                <p:cTn id="25" presetID="53" presetClass="entr" presetSubtype="16"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par>
                                <p:cTn id="30" presetID="53" presetClass="entr" presetSubtype="16"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par>
                                <p:cTn id="35" presetID="53" presetClass="exit" presetSubtype="32" fill="hold" nodeType="withEffect">
                                  <p:stCondLst>
                                    <p:cond delay="0"/>
                                  </p:stCondLst>
                                  <p:childTnLst>
                                    <p:anim calcmode="lin" valueType="num">
                                      <p:cBhvr>
                                        <p:cTn id="36" dur="500"/>
                                        <p:tgtEl>
                                          <p:spTgt spid="18"/>
                                        </p:tgtEl>
                                        <p:attrNameLst>
                                          <p:attrName>ppt_w</p:attrName>
                                        </p:attrNameLst>
                                      </p:cBhvr>
                                      <p:tavLst>
                                        <p:tav tm="0">
                                          <p:val>
                                            <p:strVal val="ppt_w"/>
                                          </p:val>
                                        </p:tav>
                                        <p:tav tm="100000">
                                          <p:val>
                                            <p:fltVal val="0"/>
                                          </p:val>
                                        </p:tav>
                                      </p:tavLst>
                                    </p:anim>
                                    <p:anim calcmode="lin" valueType="num">
                                      <p:cBhvr>
                                        <p:cTn id="37" dur="500"/>
                                        <p:tgtEl>
                                          <p:spTgt spid="18"/>
                                        </p:tgtEl>
                                        <p:attrNameLst>
                                          <p:attrName>ppt_h</p:attrName>
                                        </p:attrNameLst>
                                      </p:cBhvr>
                                      <p:tavLst>
                                        <p:tav tm="0">
                                          <p:val>
                                            <p:strVal val="ppt_h"/>
                                          </p:val>
                                        </p:tav>
                                        <p:tav tm="100000">
                                          <p:val>
                                            <p:fltVal val="0"/>
                                          </p:val>
                                        </p:tav>
                                      </p:tavLst>
                                    </p:anim>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53" presetClass="entr" presetSubtype="16" fill="hold" grpId="0" nodeType="withEffect">
                                  <p:stCondLst>
                                    <p:cond delay="0"/>
                                  </p:stCondLst>
                                  <p:childTnLst>
                                    <p:set>
                                      <p:cBhvr>
                                        <p:cTn id="41" dur="1" fill="hold">
                                          <p:stCondLst>
                                            <p:cond delay="0"/>
                                          </p:stCondLst>
                                        </p:cTn>
                                        <p:tgtEl>
                                          <p:spTgt spid="207"/>
                                        </p:tgtEl>
                                        <p:attrNameLst>
                                          <p:attrName>style.visibility</p:attrName>
                                        </p:attrNameLst>
                                      </p:cBhvr>
                                      <p:to>
                                        <p:strVal val="visible"/>
                                      </p:to>
                                    </p:set>
                                    <p:anim calcmode="lin" valueType="num">
                                      <p:cBhvr>
                                        <p:cTn id="42" dur="500" fill="hold"/>
                                        <p:tgtEl>
                                          <p:spTgt spid="207"/>
                                        </p:tgtEl>
                                        <p:attrNameLst>
                                          <p:attrName>ppt_w</p:attrName>
                                        </p:attrNameLst>
                                      </p:cBhvr>
                                      <p:tavLst>
                                        <p:tav tm="0">
                                          <p:val>
                                            <p:fltVal val="0"/>
                                          </p:val>
                                        </p:tav>
                                        <p:tav tm="100000">
                                          <p:val>
                                            <p:strVal val="#ppt_w"/>
                                          </p:val>
                                        </p:tav>
                                      </p:tavLst>
                                    </p:anim>
                                    <p:anim calcmode="lin" valueType="num">
                                      <p:cBhvr>
                                        <p:cTn id="43" dur="500" fill="hold"/>
                                        <p:tgtEl>
                                          <p:spTgt spid="207"/>
                                        </p:tgtEl>
                                        <p:attrNameLst>
                                          <p:attrName>ppt_h</p:attrName>
                                        </p:attrNameLst>
                                      </p:cBhvr>
                                      <p:tavLst>
                                        <p:tav tm="0">
                                          <p:val>
                                            <p:fltVal val="0"/>
                                          </p:val>
                                        </p:tav>
                                        <p:tav tm="100000">
                                          <p:val>
                                            <p:strVal val="#ppt_h"/>
                                          </p:val>
                                        </p:tav>
                                      </p:tavLst>
                                    </p:anim>
                                    <p:animEffect transition="in" filter="fade">
                                      <p:cBhvr>
                                        <p:cTn id="44" dur="500"/>
                                        <p:tgtEl>
                                          <p:spTgt spid="207"/>
                                        </p:tgtEl>
                                      </p:cBhvr>
                                    </p:animEffect>
                                  </p:childTnLst>
                                </p:cTn>
                              </p:par>
                              <p:par>
                                <p:cTn id="45" presetID="53" presetClass="exit" presetSubtype="32" fill="hold" nodeType="withEffect">
                                  <p:stCondLst>
                                    <p:cond delay="0"/>
                                  </p:stCondLst>
                                  <p:childTnLst>
                                    <p:anim calcmode="lin" valueType="num">
                                      <p:cBhvr>
                                        <p:cTn id="46" dur="500"/>
                                        <p:tgtEl>
                                          <p:spTgt spid="208"/>
                                        </p:tgtEl>
                                        <p:attrNameLst>
                                          <p:attrName>ppt_w</p:attrName>
                                        </p:attrNameLst>
                                      </p:cBhvr>
                                      <p:tavLst>
                                        <p:tav tm="0">
                                          <p:val>
                                            <p:strVal val="ppt_w"/>
                                          </p:val>
                                        </p:tav>
                                        <p:tav tm="100000">
                                          <p:val>
                                            <p:fltVal val="0"/>
                                          </p:val>
                                        </p:tav>
                                      </p:tavLst>
                                    </p:anim>
                                    <p:anim calcmode="lin" valueType="num">
                                      <p:cBhvr>
                                        <p:cTn id="47" dur="500"/>
                                        <p:tgtEl>
                                          <p:spTgt spid="208"/>
                                        </p:tgtEl>
                                        <p:attrNameLst>
                                          <p:attrName>ppt_h</p:attrName>
                                        </p:attrNameLst>
                                      </p:cBhvr>
                                      <p:tavLst>
                                        <p:tav tm="0">
                                          <p:val>
                                            <p:strVal val="ppt_h"/>
                                          </p:val>
                                        </p:tav>
                                        <p:tav tm="100000">
                                          <p:val>
                                            <p:fltVal val="0"/>
                                          </p:val>
                                        </p:tav>
                                      </p:tavLst>
                                    </p:anim>
                                    <p:animEffect transition="out" filter="fade">
                                      <p:cBhvr>
                                        <p:cTn id="48" dur="500"/>
                                        <p:tgtEl>
                                          <p:spTgt spid="208"/>
                                        </p:tgtEl>
                                      </p:cBhvr>
                                    </p:animEffect>
                                    <p:set>
                                      <p:cBhvr>
                                        <p:cTn id="49"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49FA3F69-FE64-C821-10E8-BAA63ED5DA72}"/>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062E495F-A042-3462-88DC-DB1878B4B3E4}"/>
              </a:ext>
            </a:extLst>
          </p:cNvPr>
          <p:cNvGrpSpPr/>
          <p:nvPr/>
        </p:nvGrpSpPr>
        <p:grpSpPr>
          <a:xfrm>
            <a:off x="-1" y="4711282"/>
            <a:ext cx="9143276" cy="577800"/>
            <a:chOff x="-1" y="4711282"/>
            <a:chExt cx="9143276" cy="577800"/>
          </a:xfrm>
        </p:grpSpPr>
        <p:sp>
          <p:nvSpPr>
            <p:cNvPr id="13" name="Rectangle 12">
              <a:extLst>
                <a:ext uri="{FF2B5EF4-FFF2-40B4-BE49-F238E27FC236}">
                  <a16:creationId xmlns:a16="http://schemas.microsoft.com/office/drawing/2014/main" id="{8DC32426-F952-E029-6195-CF24A3E6F2CF}"/>
                </a:ext>
              </a:extLst>
            </p:cNvPr>
            <p:cNvSpPr/>
            <p:nvPr/>
          </p:nvSpPr>
          <p:spPr>
            <a:xfrm>
              <a:off x="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CBF02202-BAC7-FB2A-9EAD-B212DA99EC1E}"/>
                </a:ext>
              </a:extLst>
            </p:cNvPr>
            <p:cNvSpPr/>
            <p:nvPr/>
          </p:nvSpPr>
          <p:spPr>
            <a:xfrm>
              <a:off x="2285276" y="5065824"/>
              <a:ext cx="6857999" cy="7767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5" name="Google Shape;146;p26">
              <a:extLst>
                <a:ext uri="{FF2B5EF4-FFF2-40B4-BE49-F238E27FC236}">
                  <a16:creationId xmlns:a16="http://schemas.microsoft.com/office/drawing/2014/main" id="{0986301E-7AE6-2419-AA87-06F425EB5592}"/>
                </a:ext>
              </a:extLst>
            </p:cNvPr>
            <p:cNvSpPr txBox="1">
              <a:spLocks/>
            </p:cNvSpPr>
            <p:nvPr/>
          </p:nvSpPr>
          <p:spPr>
            <a:xfrm>
              <a:off x="-1" y="4711282"/>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BACKGROUND</a:t>
              </a:r>
            </a:p>
          </p:txBody>
        </p:sp>
      </p:grpSp>
      <p:sp>
        <p:nvSpPr>
          <p:cNvPr id="16" name="Subtitle 3">
            <a:extLst>
              <a:ext uri="{FF2B5EF4-FFF2-40B4-BE49-F238E27FC236}">
                <a16:creationId xmlns:a16="http://schemas.microsoft.com/office/drawing/2014/main" id="{2F50667E-C12E-E594-0261-A47D36DA860C}"/>
              </a:ext>
            </a:extLst>
          </p:cNvPr>
          <p:cNvSpPr>
            <a:spLocks noGrp="1"/>
          </p:cNvSpPr>
          <p:nvPr>
            <p:ph type="subTitle" idx="1"/>
          </p:nvPr>
        </p:nvSpPr>
        <p:spPr>
          <a:xfrm rot="10800000" flipV="1">
            <a:off x="8576425" y="4685386"/>
            <a:ext cx="443749" cy="329551"/>
          </a:xfrm>
          <a:noFill/>
          <a:ln>
            <a:noFill/>
          </a:ln>
        </p:spPr>
        <p:txBody>
          <a:bodyPr spcFirstLastPara="1" wrap="square" lIns="91425" tIns="91425" rIns="91425" bIns="91425" anchor="ctr" anchorCtr="0">
            <a:noAutofit/>
          </a:bodyPr>
          <a:lstStyle/>
          <a:p>
            <a:pPr marL="0" indent="0">
              <a:buSzPts val="1200"/>
              <a:buFont typeface="Livvic"/>
            </a:pPr>
            <a:r>
              <a:rPr lang="en-SG" dirty="0">
                <a:latin typeface="Avenir Next LT Pro" panose="020B0504020202020204" pitchFamily="34" charset="0"/>
                <a:sym typeface="Livvic"/>
              </a:rPr>
              <a:t>8</a:t>
            </a:r>
            <a:endParaRPr lang="en-SG" sz="1200" dirty="0">
              <a:latin typeface="Avenir Next LT Pro" panose="020B0504020202020204" pitchFamily="34" charset="0"/>
              <a:sym typeface="Livvic"/>
            </a:endParaRPr>
          </a:p>
        </p:txBody>
      </p:sp>
      <p:grpSp>
        <p:nvGrpSpPr>
          <p:cNvPr id="3" name="Group 2">
            <a:extLst>
              <a:ext uri="{FF2B5EF4-FFF2-40B4-BE49-F238E27FC236}">
                <a16:creationId xmlns:a16="http://schemas.microsoft.com/office/drawing/2014/main" id="{29CC4399-E2D0-AC61-C8DB-FF9C0D24DCF8}"/>
              </a:ext>
            </a:extLst>
          </p:cNvPr>
          <p:cNvGrpSpPr/>
          <p:nvPr/>
        </p:nvGrpSpPr>
        <p:grpSpPr>
          <a:xfrm>
            <a:off x="159823" y="201109"/>
            <a:ext cx="4304226" cy="4694742"/>
            <a:chOff x="159823" y="201108"/>
            <a:chExt cx="4304226" cy="4741283"/>
          </a:xfrm>
        </p:grpSpPr>
        <p:sp>
          <p:nvSpPr>
            <p:cNvPr id="4" name="Rectangle 3">
              <a:extLst>
                <a:ext uri="{FF2B5EF4-FFF2-40B4-BE49-F238E27FC236}">
                  <a16:creationId xmlns:a16="http://schemas.microsoft.com/office/drawing/2014/main" id="{1C886E37-0A4E-A36F-BD47-72F3B352B3A9}"/>
                </a:ext>
              </a:extLst>
            </p:cNvPr>
            <p:cNvSpPr/>
            <p:nvPr/>
          </p:nvSpPr>
          <p:spPr>
            <a:xfrm>
              <a:off x="159823" y="204266"/>
              <a:ext cx="4304226" cy="4738125"/>
            </a:xfrm>
            <a:prstGeom prst="rect">
              <a:avLst/>
            </a:prstGeom>
            <a:solidFill>
              <a:srgbClr val="FFE9C9"/>
            </a:solidFill>
            <a:ln w="25400" cap="flat" cmpd="sng" algn="ctr">
              <a:solidFill>
                <a:srgbClr val="252F3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0AAF6E21-63A9-D06E-028C-580FCFE2C648}"/>
                </a:ext>
              </a:extLst>
            </p:cNvPr>
            <p:cNvSpPr/>
            <p:nvPr/>
          </p:nvSpPr>
          <p:spPr>
            <a:xfrm>
              <a:off x="159823" y="201108"/>
              <a:ext cx="4304226" cy="481124"/>
            </a:xfrm>
            <a:prstGeom prst="rect">
              <a:avLst/>
            </a:prstGeom>
            <a:solidFill>
              <a:srgbClr val="FFCF89"/>
            </a:solidFill>
            <a:ln w="25400" cap="flat" cmpd="sng" algn="ctr">
              <a:solidFill>
                <a:srgbClr val="252F3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pic>
          <p:nvPicPr>
            <p:cNvPr id="21" name="Picture 20">
              <a:extLst>
                <a:ext uri="{FF2B5EF4-FFF2-40B4-BE49-F238E27FC236}">
                  <a16:creationId xmlns:a16="http://schemas.microsoft.com/office/drawing/2014/main" id="{303AB8F4-19FE-F553-6A95-7E48D1D121BC}"/>
                </a:ext>
              </a:extLst>
            </p:cNvPr>
            <p:cNvPicPr>
              <a:picLocks noChangeAspect="1"/>
            </p:cNvPicPr>
            <p:nvPr/>
          </p:nvPicPr>
          <p:blipFill>
            <a:blip r:embed="rId3"/>
            <a:stretch>
              <a:fillRect/>
            </a:stretch>
          </p:blipFill>
          <p:spPr>
            <a:xfrm>
              <a:off x="248546" y="316369"/>
              <a:ext cx="562971" cy="389525"/>
            </a:xfrm>
            <a:prstGeom prst="rect">
              <a:avLst/>
            </a:prstGeom>
          </p:spPr>
        </p:pic>
      </p:grpSp>
      <p:grpSp>
        <p:nvGrpSpPr>
          <p:cNvPr id="22" name="Group 21">
            <a:extLst>
              <a:ext uri="{FF2B5EF4-FFF2-40B4-BE49-F238E27FC236}">
                <a16:creationId xmlns:a16="http://schemas.microsoft.com/office/drawing/2014/main" id="{ADC3E3FE-5513-0617-4330-3492A8FC6EA5}"/>
              </a:ext>
            </a:extLst>
          </p:cNvPr>
          <p:cNvGrpSpPr/>
          <p:nvPr/>
        </p:nvGrpSpPr>
        <p:grpSpPr>
          <a:xfrm>
            <a:off x="455427" y="871806"/>
            <a:ext cx="3713018" cy="3904673"/>
            <a:chOff x="455427" y="871806"/>
            <a:chExt cx="3713018" cy="3904673"/>
          </a:xfrm>
        </p:grpSpPr>
        <p:sp>
          <p:nvSpPr>
            <p:cNvPr id="23" name="Rectangle 22">
              <a:extLst>
                <a:ext uri="{FF2B5EF4-FFF2-40B4-BE49-F238E27FC236}">
                  <a16:creationId xmlns:a16="http://schemas.microsoft.com/office/drawing/2014/main" id="{4B98580A-072E-B372-28FC-741C668FB2F0}"/>
                </a:ext>
              </a:extLst>
            </p:cNvPr>
            <p:cNvSpPr/>
            <p:nvPr/>
          </p:nvSpPr>
          <p:spPr>
            <a:xfrm>
              <a:off x="455427" y="871806"/>
              <a:ext cx="3713018" cy="3904673"/>
            </a:xfrm>
            <a:prstGeom prst="rect">
              <a:avLst/>
            </a:prstGeom>
            <a:solidFill>
              <a:srgbClr val="E5F2FC"/>
            </a:solidFill>
            <a:ln w="25400" cap="flat" cmpd="sng" algn="ctr">
              <a:solidFill>
                <a:srgbClr val="5C8EF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C3521386-0195-6371-665D-68603A1B91B5}"/>
                </a:ext>
              </a:extLst>
            </p:cNvPr>
            <p:cNvSpPr/>
            <p:nvPr/>
          </p:nvSpPr>
          <p:spPr>
            <a:xfrm>
              <a:off x="455427" y="871806"/>
              <a:ext cx="3713018" cy="376475"/>
            </a:xfrm>
            <a:prstGeom prst="rect">
              <a:avLst/>
            </a:prstGeom>
            <a:solidFill>
              <a:srgbClr val="5C8EF2"/>
            </a:solidFill>
            <a:ln w="25400" cap="flat" cmpd="sng" algn="ctr">
              <a:solidFill>
                <a:srgbClr val="5C8EF2"/>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FFFFFF"/>
                  </a:solidFill>
                  <a:effectLst/>
                  <a:uLnTx/>
                  <a:uFillTx/>
                  <a:latin typeface="Arial"/>
                  <a:ea typeface="+mn-ea"/>
                  <a:cs typeface="+mn-cs"/>
                </a:rPr>
                <a:t>Kubernetes</a:t>
              </a:r>
            </a:p>
          </p:txBody>
        </p:sp>
        <p:pic>
          <p:nvPicPr>
            <p:cNvPr id="25" name="Picture 24">
              <a:extLst>
                <a:ext uri="{FF2B5EF4-FFF2-40B4-BE49-F238E27FC236}">
                  <a16:creationId xmlns:a16="http://schemas.microsoft.com/office/drawing/2014/main" id="{0EFE9772-AB90-F589-3A93-E239C4DE7F79}"/>
                </a:ext>
              </a:extLst>
            </p:cNvPr>
            <p:cNvPicPr>
              <a:picLocks noChangeAspect="1"/>
            </p:cNvPicPr>
            <p:nvPr/>
          </p:nvPicPr>
          <p:blipFill>
            <a:blip r:embed="rId4"/>
            <a:stretch>
              <a:fillRect/>
            </a:stretch>
          </p:blipFill>
          <p:spPr>
            <a:xfrm>
              <a:off x="1501441" y="903875"/>
              <a:ext cx="332304" cy="312335"/>
            </a:xfrm>
            <a:prstGeom prst="rect">
              <a:avLst/>
            </a:prstGeom>
          </p:spPr>
        </p:pic>
      </p:grpSp>
      <p:grpSp>
        <p:nvGrpSpPr>
          <p:cNvPr id="26" name="Group 25">
            <a:extLst>
              <a:ext uri="{FF2B5EF4-FFF2-40B4-BE49-F238E27FC236}">
                <a16:creationId xmlns:a16="http://schemas.microsoft.com/office/drawing/2014/main" id="{529C4B90-2CBF-755B-9D1A-463D25A7F78D}"/>
              </a:ext>
            </a:extLst>
          </p:cNvPr>
          <p:cNvGrpSpPr/>
          <p:nvPr/>
        </p:nvGrpSpPr>
        <p:grpSpPr>
          <a:xfrm>
            <a:off x="920744" y="2388561"/>
            <a:ext cx="1289125" cy="512619"/>
            <a:chOff x="2673929" y="2736273"/>
            <a:chExt cx="1444184" cy="512619"/>
          </a:xfrm>
        </p:grpSpPr>
        <p:sp>
          <p:nvSpPr>
            <p:cNvPr id="27" name="Rectangle: Rounded Corners 26">
              <a:extLst>
                <a:ext uri="{FF2B5EF4-FFF2-40B4-BE49-F238E27FC236}">
                  <a16:creationId xmlns:a16="http://schemas.microsoft.com/office/drawing/2014/main" id="{C224189C-84A0-6DFE-2D7E-7ABA4E601F7C}"/>
                </a:ext>
              </a:extLst>
            </p:cNvPr>
            <p:cNvSpPr/>
            <p:nvPr/>
          </p:nvSpPr>
          <p:spPr>
            <a:xfrm>
              <a:off x="2673929" y="2736273"/>
              <a:ext cx="1444184"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Task Queue</a:t>
              </a:r>
            </a:p>
          </p:txBody>
        </p:sp>
        <p:pic>
          <p:nvPicPr>
            <p:cNvPr id="28" name="Picture 27">
              <a:extLst>
                <a:ext uri="{FF2B5EF4-FFF2-40B4-BE49-F238E27FC236}">
                  <a16:creationId xmlns:a16="http://schemas.microsoft.com/office/drawing/2014/main" id="{634E8653-EE86-5DBB-A059-397B04E24A05}"/>
                </a:ext>
              </a:extLst>
            </p:cNvPr>
            <p:cNvPicPr>
              <a:picLocks noChangeAspect="1"/>
            </p:cNvPicPr>
            <p:nvPr/>
          </p:nvPicPr>
          <p:blipFill>
            <a:blip r:embed="rId5"/>
            <a:stretch>
              <a:fillRect/>
            </a:stretch>
          </p:blipFill>
          <p:spPr>
            <a:xfrm>
              <a:off x="3811164" y="2861906"/>
              <a:ext cx="247058" cy="261351"/>
            </a:xfrm>
            <a:prstGeom prst="rect">
              <a:avLst/>
            </a:prstGeom>
          </p:spPr>
        </p:pic>
      </p:grpSp>
      <p:grpSp>
        <p:nvGrpSpPr>
          <p:cNvPr id="29" name="Group 28">
            <a:extLst>
              <a:ext uri="{FF2B5EF4-FFF2-40B4-BE49-F238E27FC236}">
                <a16:creationId xmlns:a16="http://schemas.microsoft.com/office/drawing/2014/main" id="{5FE36EFE-AB88-6DD0-8334-36D40851F7F5}"/>
              </a:ext>
            </a:extLst>
          </p:cNvPr>
          <p:cNvGrpSpPr/>
          <p:nvPr/>
        </p:nvGrpSpPr>
        <p:grpSpPr>
          <a:xfrm>
            <a:off x="2944530" y="4098742"/>
            <a:ext cx="887696" cy="512619"/>
            <a:chOff x="4572000" y="1115291"/>
            <a:chExt cx="1080655" cy="512619"/>
          </a:xfrm>
        </p:grpSpPr>
        <p:sp>
          <p:nvSpPr>
            <p:cNvPr id="30" name="Rectangle: Rounded Corners 29">
              <a:extLst>
                <a:ext uri="{FF2B5EF4-FFF2-40B4-BE49-F238E27FC236}">
                  <a16:creationId xmlns:a16="http://schemas.microsoft.com/office/drawing/2014/main" id="{7EFCC20C-AC0C-F300-D965-C3C1B5FE5083}"/>
                </a:ext>
              </a:extLst>
            </p:cNvPr>
            <p:cNvSpPr/>
            <p:nvPr/>
          </p:nvSpPr>
          <p:spPr>
            <a:xfrm>
              <a:off x="4572000" y="1115291"/>
              <a:ext cx="1080655" cy="512619"/>
            </a:xfrm>
            <a:prstGeom prst="roundRect">
              <a:avLst/>
            </a:prstGeom>
            <a:solidFill>
              <a:srgbClr val="E98C8C"/>
            </a:solidFill>
            <a:ln w="25400" cap="flat" cmpd="sng" algn="ctr">
              <a:solidFill>
                <a:srgbClr val="E98C8C">
                  <a:shade val="1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Redis</a:t>
              </a:r>
            </a:p>
          </p:txBody>
        </p:sp>
        <p:pic>
          <p:nvPicPr>
            <p:cNvPr id="31" name="Picture 30">
              <a:extLst>
                <a:ext uri="{FF2B5EF4-FFF2-40B4-BE49-F238E27FC236}">
                  <a16:creationId xmlns:a16="http://schemas.microsoft.com/office/drawing/2014/main" id="{BDE7BC2E-8B5D-3342-2089-A4D6C92699C7}"/>
                </a:ext>
              </a:extLst>
            </p:cNvPr>
            <p:cNvPicPr>
              <a:picLocks noChangeAspect="1"/>
            </p:cNvPicPr>
            <p:nvPr/>
          </p:nvPicPr>
          <p:blipFill>
            <a:blip r:embed="rId6"/>
            <a:stretch>
              <a:fillRect/>
            </a:stretch>
          </p:blipFill>
          <p:spPr>
            <a:xfrm>
              <a:off x="5237450" y="1194953"/>
              <a:ext cx="353294" cy="353294"/>
            </a:xfrm>
            <a:prstGeom prst="rect">
              <a:avLst/>
            </a:prstGeom>
          </p:spPr>
        </p:pic>
      </p:grpSp>
      <p:grpSp>
        <p:nvGrpSpPr>
          <p:cNvPr id="32" name="Group 31">
            <a:extLst>
              <a:ext uri="{FF2B5EF4-FFF2-40B4-BE49-F238E27FC236}">
                <a16:creationId xmlns:a16="http://schemas.microsoft.com/office/drawing/2014/main" id="{B9F6C43F-8630-BC50-09FF-83F8C2F93DB3}"/>
              </a:ext>
            </a:extLst>
          </p:cNvPr>
          <p:cNvGrpSpPr/>
          <p:nvPr/>
        </p:nvGrpSpPr>
        <p:grpSpPr>
          <a:xfrm>
            <a:off x="869663" y="4098742"/>
            <a:ext cx="1391287" cy="512619"/>
            <a:chOff x="6414656" y="2673927"/>
            <a:chExt cx="1558635" cy="512619"/>
          </a:xfrm>
        </p:grpSpPr>
        <p:sp>
          <p:nvSpPr>
            <p:cNvPr id="33" name="Rectangle: Rounded Corners 32">
              <a:extLst>
                <a:ext uri="{FF2B5EF4-FFF2-40B4-BE49-F238E27FC236}">
                  <a16:creationId xmlns:a16="http://schemas.microsoft.com/office/drawing/2014/main" id="{F50DACE6-C4CB-8B0E-C14C-4E341E5F9BB7}"/>
                </a:ext>
              </a:extLst>
            </p:cNvPr>
            <p:cNvSpPr/>
            <p:nvPr/>
          </p:nvSpPr>
          <p:spPr>
            <a:xfrm>
              <a:off x="6414656" y="2673927"/>
              <a:ext cx="1558635"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Result Queue</a:t>
              </a:r>
            </a:p>
          </p:txBody>
        </p:sp>
        <p:pic>
          <p:nvPicPr>
            <p:cNvPr id="34" name="Picture 33">
              <a:extLst>
                <a:ext uri="{FF2B5EF4-FFF2-40B4-BE49-F238E27FC236}">
                  <a16:creationId xmlns:a16="http://schemas.microsoft.com/office/drawing/2014/main" id="{A26D7EBF-130C-3248-AE00-C924ED1CA95A}"/>
                </a:ext>
              </a:extLst>
            </p:cNvPr>
            <p:cNvPicPr>
              <a:picLocks noChangeAspect="1"/>
            </p:cNvPicPr>
            <p:nvPr/>
          </p:nvPicPr>
          <p:blipFill>
            <a:blip r:embed="rId5"/>
            <a:stretch>
              <a:fillRect/>
            </a:stretch>
          </p:blipFill>
          <p:spPr>
            <a:xfrm>
              <a:off x="7677527" y="2799560"/>
              <a:ext cx="247058" cy="261351"/>
            </a:xfrm>
            <a:prstGeom prst="rect">
              <a:avLst/>
            </a:prstGeom>
          </p:spPr>
        </p:pic>
      </p:grpSp>
      <p:grpSp>
        <p:nvGrpSpPr>
          <p:cNvPr id="35" name="Group 34">
            <a:extLst>
              <a:ext uri="{FF2B5EF4-FFF2-40B4-BE49-F238E27FC236}">
                <a16:creationId xmlns:a16="http://schemas.microsoft.com/office/drawing/2014/main" id="{56F50217-1CA2-9AE2-4B0A-701F47A0DB77}"/>
              </a:ext>
            </a:extLst>
          </p:cNvPr>
          <p:cNvGrpSpPr/>
          <p:nvPr/>
        </p:nvGrpSpPr>
        <p:grpSpPr>
          <a:xfrm>
            <a:off x="1180816" y="3112848"/>
            <a:ext cx="1045012" cy="512619"/>
            <a:chOff x="4322620" y="3719946"/>
            <a:chExt cx="1170707" cy="512619"/>
          </a:xfrm>
          <a:solidFill>
            <a:srgbClr val="FCC00D">
              <a:lumMod val="20000"/>
              <a:lumOff val="80000"/>
            </a:srgbClr>
          </a:solidFill>
        </p:grpSpPr>
        <p:sp>
          <p:nvSpPr>
            <p:cNvPr id="36" name="Rectangle: Rounded Corners 35">
              <a:extLst>
                <a:ext uri="{FF2B5EF4-FFF2-40B4-BE49-F238E27FC236}">
                  <a16:creationId xmlns:a16="http://schemas.microsoft.com/office/drawing/2014/main" id="{4A732859-9F91-D823-4B10-2A73E30E9499}"/>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37" name="Picture 36">
              <a:extLst>
                <a:ext uri="{FF2B5EF4-FFF2-40B4-BE49-F238E27FC236}">
                  <a16:creationId xmlns:a16="http://schemas.microsoft.com/office/drawing/2014/main" id="{40DBC689-B48D-9D7F-434B-8E8AAAABBA41}"/>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grpSp>
        <p:nvGrpSpPr>
          <p:cNvPr id="38" name="Group 37">
            <a:extLst>
              <a:ext uri="{FF2B5EF4-FFF2-40B4-BE49-F238E27FC236}">
                <a16:creationId xmlns:a16="http://schemas.microsoft.com/office/drawing/2014/main" id="{3B92A8FB-72C1-580D-7023-DACCD9E92730}"/>
              </a:ext>
            </a:extLst>
          </p:cNvPr>
          <p:cNvGrpSpPr/>
          <p:nvPr/>
        </p:nvGrpSpPr>
        <p:grpSpPr>
          <a:xfrm>
            <a:off x="1118469" y="3175952"/>
            <a:ext cx="1045012" cy="512619"/>
            <a:chOff x="4322620" y="3719946"/>
            <a:chExt cx="1170707" cy="512619"/>
          </a:xfrm>
          <a:solidFill>
            <a:srgbClr val="FCC00D">
              <a:lumMod val="20000"/>
              <a:lumOff val="80000"/>
            </a:srgbClr>
          </a:solidFill>
        </p:grpSpPr>
        <p:sp>
          <p:nvSpPr>
            <p:cNvPr id="39" name="Rectangle: Rounded Corners 38">
              <a:extLst>
                <a:ext uri="{FF2B5EF4-FFF2-40B4-BE49-F238E27FC236}">
                  <a16:creationId xmlns:a16="http://schemas.microsoft.com/office/drawing/2014/main" id="{D8A1828A-E841-F3D8-4163-98521E41DF75}"/>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40" name="Picture 39">
              <a:extLst>
                <a:ext uri="{FF2B5EF4-FFF2-40B4-BE49-F238E27FC236}">
                  <a16:creationId xmlns:a16="http://schemas.microsoft.com/office/drawing/2014/main" id="{91C94A4B-8167-2167-A387-652834CDAE0D}"/>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cxnSp>
        <p:nvCxnSpPr>
          <p:cNvPr id="41" name="Straight Connector 40">
            <a:extLst>
              <a:ext uri="{FF2B5EF4-FFF2-40B4-BE49-F238E27FC236}">
                <a16:creationId xmlns:a16="http://schemas.microsoft.com/office/drawing/2014/main" id="{C54E5E6A-C659-9BDE-3745-ECFBB2D2F415}"/>
              </a:ext>
            </a:extLst>
          </p:cNvPr>
          <p:cNvCxnSpPr>
            <a:cxnSpLocks/>
            <a:stCxn id="50" idx="3"/>
            <a:endCxn id="196" idx="1"/>
          </p:cNvCxnSpPr>
          <p:nvPr/>
        </p:nvCxnSpPr>
        <p:spPr>
          <a:xfrm>
            <a:off x="2087812" y="3499962"/>
            <a:ext cx="732456" cy="0"/>
          </a:xfrm>
          <a:prstGeom prst="line">
            <a:avLst/>
          </a:prstGeom>
          <a:noFill/>
          <a:ln w="12700" cap="flat" cmpd="sng" algn="ctr">
            <a:solidFill>
              <a:srgbClr val="000000">
                <a:shade val="95000"/>
                <a:satMod val="105000"/>
              </a:srgbClr>
            </a:solidFill>
            <a:prstDash val="solid"/>
          </a:ln>
          <a:effectLst/>
        </p:spPr>
      </p:cxnSp>
      <p:cxnSp>
        <p:nvCxnSpPr>
          <p:cNvPr id="42" name="Connector: Elbow 41">
            <a:extLst>
              <a:ext uri="{FF2B5EF4-FFF2-40B4-BE49-F238E27FC236}">
                <a16:creationId xmlns:a16="http://schemas.microsoft.com/office/drawing/2014/main" id="{6552CD0F-F923-676D-DD27-5EA098F714C7}"/>
              </a:ext>
            </a:extLst>
          </p:cNvPr>
          <p:cNvCxnSpPr>
            <a:stCxn id="33" idx="1"/>
            <a:endCxn id="59" idx="1"/>
          </p:cNvCxnSpPr>
          <p:nvPr/>
        </p:nvCxnSpPr>
        <p:spPr>
          <a:xfrm rot="10800000">
            <a:off x="752175" y="1789780"/>
            <a:ext cx="117488" cy="2565272"/>
          </a:xfrm>
          <a:prstGeom prst="bentConnector3">
            <a:avLst>
              <a:gd name="adj1" fmla="val 245930"/>
            </a:avLst>
          </a:prstGeom>
          <a:noFill/>
          <a:ln w="12700" cap="flat" cmpd="sng" algn="ctr">
            <a:solidFill>
              <a:srgbClr val="000000">
                <a:shade val="95000"/>
                <a:satMod val="105000"/>
              </a:srgbClr>
            </a:solidFill>
            <a:prstDash val="solid"/>
            <a:tailEnd type="triangle"/>
          </a:ln>
          <a:effectLst/>
        </p:spPr>
      </p:cxnSp>
      <p:cxnSp>
        <p:nvCxnSpPr>
          <p:cNvPr id="43" name="Straight Arrow Connector 42">
            <a:extLst>
              <a:ext uri="{FF2B5EF4-FFF2-40B4-BE49-F238E27FC236}">
                <a16:creationId xmlns:a16="http://schemas.microsoft.com/office/drawing/2014/main" id="{4010026B-97CE-E621-BB54-D5F35E3CBF02}"/>
              </a:ext>
            </a:extLst>
          </p:cNvPr>
          <p:cNvCxnSpPr>
            <a:stCxn id="59" idx="2"/>
            <a:endCxn id="27" idx="0"/>
          </p:cNvCxnSpPr>
          <p:nvPr/>
        </p:nvCxnSpPr>
        <p:spPr>
          <a:xfrm>
            <a:off x="1565307" y="2046089"/>
            <a:ext cx="0" cy="342472"/>
          </a:xfrm>
          <a:prstGeom prst="straightConnector1">
            <a:avLst/>
          </a:prstGeom>
          <a:noFill/>
          <a:ln w="12700" cap="flat" cmpd="sng" algn="ctr">
            <a:solidFill>
              <a:srgbClr val="000000">
                <a:shade val="95000"/>
                <a:satMod val="105000"/>
              </a:srgbClr>
            </a:solidFill>
            <a:prstDash val="solid"/>
            <a:tailEnd type="triangle"/>
          </a:ln>
          <a:effectLst/>
        </p:spPr>
      </p:cxnSp>
      <p:cxnSp>
        <p:nvCxnSpPr>
          <p:cNvPr id="44" name="Straight Arrow Connector 43">
            <a:extLst>
              <a:ext uri="{FF2B5EF4-FFF2-40B4-BE49-F238E27FC236}">
                <a16:creationId xmlns:a16="http://schemas.microsoft.com/office/drawing/2014/main" id="{F0F85B4E-C0A5-C469-60C8-0A34711E9E0F}"/>
              </a:ext>
            </a:extLst>
          </p:cNvPr>
          <p:cNvCxnSpPr>
            <a:cxnSpLocks/>
            <a:stCxn id="27" idx="2"/>
            <a:endCxn id="50" idx="0"/>
          </p:cNvCxnSpPr>
          <p:nvPr/>
        </p:nvCxnSpPr>
        <p:spPr>
          <a:xfrm>
            <a:off x="1565307" y="2901180"/>
            <a:ext cx="0" cy="342472"/>
          </a:xfrm>
          <a:prstGeom prst="straightConnector1">
            <a:avLst/>
          </a:prstGeom>
          <a:noFill/>
          <a:ln w="12700" cap="flat" cmpd="sng" algn="ctr">
            <a:solidFill>
              <a:srgbClr val="000000">
                <a:shade val="95000"/>
                <a:satMod val="105000"/>
              </a:srgbClr>
            </a:solidFill>
            <a:prstDash val="solid"/>
            <a:tailEnd type="triangle"/>
          </a:ln>
          <a:effectLst/>
        </p:spPr>
      </p:cxnSp>
      <p:cxnSp>
        <p:nvCxnSpPr>
          <p:cNvPr id="45" name="Straight Arrow Connector 44">
            <a:extLst>
              <a:ext uri="{FF2B5EF4-FFF2-40B4-BE49-F238E27FC236}">
                <a16:creationId xmlns:a16="http://schemas.microsoft.com/office/drawing/2014/main" id="{DF3CA7D5-ED20-08D1-402A-FC911FC0FF19}"/>
              </a:ext>
            </a:extLst>
          </p:cNvPr>
          <p:cNvCxnSpPr>
            <a:cxnSpLocks/>
            <a:stCxn id="50" idx="2"/>
            <a:endCxn id="33" idx="0"/>
          </p:cNvCxnSpPr>
          <p:nvPr/>
        </p:nvCxnSpPr>
        <p:spPr>
          <a:xfrm>
            <a:off x="1565307" y="3756271"/>
            <a:ext cx="0" cy="342471"/>
          </a:xfrm>
          <a:prstGeom prst="straightConnector1">
            <a:avLst/>
          </a:prstGeom>
          <a:noFill/>
          <a:ln w="12700" cap="flat" cmpd="sng" algn="ctr">
            <a:solidFill>
              <a:srgbClr val="000000">
                <a:shade val="95000"/>
                <a:satMod val="105000"/>
              </a:srgbClr>
            </a:solidFill>
            <a:prstDash val="solid"/>
            <a:tailEnd type="triangle"/>
          </a:ln>
          <a:effectLst/>
        </p:spPr>
      </p:cxnSp>
      <p:cxnSp>
        <p:nvCxnSpPr>
          <p:cNvPr id="46" name="Connector: Elbow 45">
            <a:extLst>
              <a:ext uri="{FF2B5EF4-FFF2-40B4-BE49-F238E27FC236}">
                <a16:creationId xmlns:a16="http://schemas.microsoft.com/office/drawing/2014/main" id="{4559D6B8-F3D1-0390-5149-8335A9F4AACD}"/>
              </a:ext>
            </a:extLst>
          </p:cNvPr>
          <p:cNvCxnSpPr>
            <a:cxnSpLocks/>
            <a:stCxn id="50" idx="3"/>
            <a:endCxn id="30" idx="1"/>
          </p:cNvCxnSpPr>
          <p:nvPr/>
        </p:nvCxnSpPr>
        <p:spPr>
          <a:xfrm>
            <a:off x="2087812" y="3499962"/>
            <a:ext cx="856718" cy="855090"/>
          </a:xfrm>
          <a:prstGeom prst="bentConnector3">
            <a:avLst>
              <a:gd name="adj1" fmla="val 50000"/>
            </a:avLst>
          </a:prstGeom>
          <a:noFill/>
          <a:ln w="12700" cap="flat" cmpd="sng" algn="ctr">
            <a:solidFill>
              <a:srgbClr val="000000">
                <a:shade val="95000"/>
                <a:satMod val="105000"/>
              </a:srgbClr>
            </a:solidFill>
            <a:prstDash val="solid"/>
            <a:tailEnd type="triangle"/>
          </a:ln>
          <a:effectLst/>
        </p:spPr>
      </p:cxnSp>
      <p:cxnSp>
        <p:nvCxnSpPr>
          <p:cNvPr id="47" name="Straight Arrow Connector 46">
            <a:extLst>
              <a:ext uri="{FF2B5EF4-FFF2-40B4-BE49-F238E27FC236}">
                <a16:creationId xmlns:a16="http://schemas.microsoft.com/office/drawing/2014/main" id="{8034E726-A141-5D88-7D9B-57B8DE3FC244}"/>
              </a:ext>
            </a:extLst>
          </p:cNvPr>
          <p:cNvCxnSpPr>
            <a:cxnSpLocks/>
            <a:stCxn id="196" idx="2"/>
            <a:endCxn id="30" idx="0"/>
          </p:cNvCxnSpPr>
          <p:nvPr/>
        </p:nvCxnSpPr>
        <p:spPr>
          <a:xfrm flipH="1">
            <a:off x="3388378" y="3756271"/>
            <a:ext cx="1" cy="342471"/>
          </a:xfrm>
          <a:prstGeom prst="straightConnector1">
            <a:avLst/>
          </a:prstGeom>
          <a:noFill/>
          <a:ln w="12700" cap="flat" cmpd="sng" algn="ctr">
            <a:solidFill>
              <a:srgbClr val="000000">
                <a:shade val="95000"/>
                <a:satMod val="105000"/>
              </a:srgbClr>
            </a:solidFill>
            <a:prstDash val="solid"/>
            <a:tailEnd type="triangle"/>
          </a:ln>
          <a:effectLst/>
        </p:spPr>
      </p:cxnSp>
      <p:grpSp>
        <p:nvGrpSpPr>
          <p:cNvPr id="49" name="Group 48">
            <a:extLst>
              <a:ext uri="{FF2B5EF4-FFF2-40B4-BE49-F238E27FC236}">
                <a16:creationId xmlns:a16="http://schemas.microsoft.com/office/drawing/2014/main" id="{0E34AF1A-B6BA-B187-91BC-C08AB45F559D}"/>
              </a:ext>
            </a:extLst>
          </p:cNvPr>
          <p:cNvGrpSpPr/>
          <p:nvPr/>
        </p:nvGrpSpPr>
        <p:grpSpPr>
          <a:xfrm>
            <a:off x="1042801" y="3243652"/>
            <a:ext cx="1045011" cy="512619"/>
            <a:chOff x="4322620" y="3719946"/>
            <a:chExt cx="1170707" cy="512619"/>
          </a:xfrm>
          <a:solidFill>
            <a:srgbClr val="FCC00D">
              <a:lumMod val="20000"/>
              <a:lumOff val="80000"/>
            </a:srgbClr>
          </a:solidFill>
        </p:grpSpPr>
        <p:sp>
          <p:nvSpPr>
            <p:cNvPr id="50" name="Rectangle: Rounded Corners 49">
              <a:extLst>
                <a:ext uri="{FF2B5EF4-FFF2-40B4-BE49-F238E27FC236}">
                  <a16:creationId xmlns:a16="http://schemas.microsoft.com/office/drawing/2014/main" id="{BA03588A-1B09-43F9-C8CF-6CED33A5FC0A}"/>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51" name="Picture 50">
              <a:extLst>
                <a:ext uri="{FF2B5EF4-FFF2-40B4-BE49-F238E27FC236}">
                  <a16:creationId xmlns:a16="http://schemas.microsoft.com/office/drawing/2014/main" id="{FEAFFDA7-15FA-6D38-1E66-5CD85DAC0265}"/>
                </a:ext>
              </a:extLst>
            </p:cNvPr>
            <p:cNvPicPr>
              <a:picLocks noChangeAspect="1"/>
            </p:cNvPicPr>
            <p:nvPr/>
          </p:nvPicPr>
          <p:blipFill>
            <a:blip r:embed="rId7"/>
            <a:stretch>
              <a:fillRect/>
            </a:stretch>
          </p:blipFill>
          <p:spPr>
            <a:xfrm>
              <a:off x="5029506" y="3778114"/>
              <a:ext cx="396282" cy="396282"/>
            </a:xfrm>
            <a:prstGeom prst="rect">
              <a:avLst/>
            </a:prstGeom>
            <a:grpFill/>
            <a:ln>
              <a:noFill/>
            </a:ln>
          </p:spPr>
        </p:pic>
      </p:grpSp>
      <p:grpSp>
        <p:nvGrpSpPr>
          <p:cNvPr id="52" name="Group 51">
            <a:extLst>
              <a:ext uri="{FF2B5EF4-FFF2-40B4-BE49-F238E27FC236}">
                <a16:creationId xmlns:a16="http://schemas.microsoft.com/office/drawing/2014/main" id="{64A1CF1A-2A52-F49A-2692-6C91A58479A1}"/>
              </a:ext>
            </a:extLst>
          </p:cNvPr>
          <p:cNvGrpSpPr/>
          <p:nvPr/>
        </p:nvGrpSpPr>
        <p:grpSpPr>
          <a:xfrm>
            <a:off x="900419" y="1396495"/>
            <a:ext cx="1626263" cy="512619"/>
            <a:chOff x="464127" y="1551710"/>
            <a:chExt cx="1821874" cy="512619"/>
          </a:xfrm>
        </p:grpSpPr>
        <p:sp>
          <p:nvSpPr>
            <p:cNvPr id="53" name="Rectangle: Rounded Corners 52">
              <a:extLst>
                <a:ext uri="{FF2B5EF4-FFF2-40B4-BE49-F238E27FC236}">
                  <a16:creationId xmlns:a16="http://schemas.microsoft.com/office/drawing/2014/main" id="{5E5A6F75-B669-8A0D-489A-3F0F001CB928}"/>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54" name="Picture 53">
              <a:extLst>
                <a:ext uri="{FF2B5EF4-FFF2-40B4-BE49-F238E27FC236}">
                  <a16:creationId xmlns:a16="http://schemas.microsoft.com/office/drawing/2014/main" id="{5E676CBC-7A16-9B0F-C93D-2D5E74C2157E}"/>
                </a:ext>
              </a:extLst>
            </p:cNvPr>
            <p:cNvPicPr>
              <a:picLocks noChangeAspect="1"/>
            </p:cNvPicPr>
            <p:nvPr/>
          </p:nvPicPr>
          <p:blipFill>
            <a:blip r:embed="rId8"/>
            <a:stretch>
              <a:fillRect/>
            </a:stretch>
          </p:blipFill>
          <p:spPr>
            <a:xfrm>
              <a:off x="1889720" y="1611306"/>
              <a:ext cx="396281" cy="396281"/>
            </a:xfrm>
            <a:prstGeom prst="rect">
              <a:avLst/>
            </a:prstGeom>
          </p:spPr>
        </p:pic>
      </p:grpSp>
      <p:grpSp>
        <p:nvGrpSpPr>
          <p:cNvPr id="55" name="Group 54">
            <a:extLst>
              <a:ext uri="{FF2B5EF4-FFF2-40B4-BE49-F238E27FC236}">
                <a16:creationId xmlns:a16="http://schemas.microsoft.com/office/drawing/2014/main" id="{414129A2-8A21-1879-352D-72E605F38972}"/>
              </a:ext>
            </a:extLst>
          </p:cNvPr>
          <p:cNvGrpSpPr/>
          <p:nvPr/>
        </p:nvGrpSpPr>
        <p:grpSpPr>
          <a:xfrm>
            <a:off x="821430" y="1458777"/>
            <a:ext cx="1626263" cy="512619"/>
            <a:chOff x="464127" y="1551710"/>
            <a:chExt cx="1821874" cy="512619"/>
          </a:xfrm>
        </p:grpSpPr>
        <p:sp>
          <p:nvSpPr>
            <p:cNvPr id="56" name="Rectangle: Rounded Corners 55">
              <a:extLst>
                <a:ext uri="{FF2B5EF4-FFF2-40B4-BE49-F238E27FC236}">
                  <a16:creationId xmlns:a16="http://schemas.microsoft.com/office/drawing/2014/main" id="{B5FFF546-A2AA-7A51-DDBC-39F8306BD333}"/>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57" name="Picture 56">
              <a:extLst>
                <a:ext uri="{FF2B5EF4-FFF2-40B4-BE49-F238E27FC236}">
                  <a16:creationId xmlns:a16="http://schemas.microsoft.com/office/drawing/2014/main" id="{9CA5F531-3CCC-E9A1-C59B-500A6CF1E91C}"/>
                </a:ext>
              </a:extLst>
            </p:cNvPr>
            <p:cNvPicPr>
              <a:picLocks noChangeAspect="1"/>
            </p:cNvPicPr>
            <p:nvPr/>
          </p:nvPicPr>
          <p:blipFill>
            <a:blip r:embed="rId8"/>
            <a:stretch>
              <a:fillRect/>
            </a:stretch>
          </p:blipFill>
          <p:spPr>
            <a:xfrm>
              <a:off x="1889720" y="1611306"/>
              <a:ext cx="396281" cy="396281"/>
            </a:xfrm>
            <a:prstGeom prst="rect">
              <a:avLst/>
            </a:prstGeom>
          </p:spPr>
        </p:pic>
      </p:grpSp>
      <p:grpSp>
        <p:nvGrpSpPr>
          <p:cNvPr id="58" name="Group 57">
            <a:extLst>
              <a:ext uri="{FF2B5EF4-FFF2-40B4-BE49-F238E27FC236}">
                <a16:creationId xmlns:a16="http://schemas.microsoft.com/office/drawing/2014/main" id="{32B57A18-D804-8BC6-0C15-FE4268DF7DA6}"/>
              </a:ext>
            </a:extLst>
          </p:cNvPr>
          <p:cNvGrpSpPr/>
          <p:nvPr/>
        </p:nvGrpSpPr>
        <p:grpSpPr>
          <a:xfrm>
            <a:off x="752175" y="1533470"/>
            <a:ext cx="1626263" cy="512619"/>
            <a:chOff x="464127" y="1551710"/>
            <a:chExt cx="1821874" cy="512619"/>
          </a:xfrm>
        </p:grpSpPr>
        <p:sp>
          <p:nvSpPr>
            <p:cNvPr id="59" name="Rectangle: Rounded Corners 58">
              <a:extLst>
                <a:ext uri="{FF2B5EF4-FFF2-40B4-BE49-F238E27FC236}">
                  <a16:creationId xmlns:a16="http://schemas.microsoft.com/office/drawing/2014/main" id="{431C8343-F435-9934-704C-C2DF4AC593BE}"/>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60" name="Picture 59">
              <a:extLst>
                <a:ext uri="{FF2B5EF4-FFF2-40B4-BE49-F238E27FC236}">
                  <a16:creationId xmlns:a16="http://schemas.microsoft.com/office/drawing/2014/main" id="{538448C8-AECA-94B1-EB21-92FBA82CD24F}"/>
                </a:ext>
              </a:extLst>
            </p:cNvPr>
            <p:cNvPicPr>
              <a:picLocks noChangeAspect="1"/>
            </p:cNvPicPr>
            <p:nvPr/>
          </p:nvPicPr>
          <p:blipFill>
            <a:blip r:embed="rId8"/>
            <a:stretch>
              <a:fillRect/>
            </a:stretch>
          </p:blipFill>
          <p:spPr>
            <a:xfrm>
              <a:off x="1889720" y="1611306"/>
              <a:ext cx="396281" cy="396281"/>
            </a:xfrm>
            <a:prstGeom prst="rect">
              <a:avLst/>
            </a:prstGeom>
          </p:spPr>
        </p:pic>
      </p:grpSp>
      <p:grpSp>
        <p:nvGrpSpPr>
          <p:cNvPr id="61" name="Group 60">
            <a:extLst>
              <a:ext uri="{FF2B5EF4-FFF2-40B4-BE49-F238E27FC236}">
                <a16:creationId xmlns:a16="http://schemas.microsoft.com/office/drawing/2014/main" id="{04E152E5-9E71-1285-E823-578A1D94F02E}"/>
              </a:ext>
            </a:extLst>
          </p:cNvPr>
          <p:cNvGrpSpPr/>
          <p:nvPr/>
        </p:nvGrpSpPr>
        <p:grpSpPr>
          <a:xfrm>
            <a:off x="2929840" y="3106897"/>
            <a:ext cx="1136221" cy="512619"/>
            <a:chOff x="2911186" y="1039091"/>
            <a:chExt cx="1272888" cy="512619"/>
          </a:xfrm>
        </p:grpSpPr>
        <p:sp>
          <p:nvSpPr>
            <p:cNvPr id="62" name="Rectangle: Rounded Corners 61">
              <a:extLst>
                <a:ext uri="{FF2B5EF4-FFF2-40B4-BE49-F238E27FC236}">
                  <a16:creationId xmlns:a16="http://schemas.microsoft.com/office/drawing/2014/main" id="{BB8B9B1B-A39C-6347-0A0B-310AA3FEDAFE}"/>
                </a:ext>
              </a:extLst>
            </p:cNvPr>
            <p:cNvSpPr/>
            <p:nvPr/>
          </p:nvSpPr>
          <p:spPr>
            <a:xfrm>
              <a:off x="2911186" y="1039091"/>
              <a:ext cx="1272888" cy="512619"/>
            </a:xfrm>
            <a:prstGeom prst="roundRect">
              <a:avLst/>
            </a:prstGeom>
            <a:solidFill>
              <a:srgbClr val="FCC00D">
                <a:lumMod val="60000"/>
                <a:lumOff val="40000"/>
              </a:srgbClr>
            </a:solid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 Manager</a:t>
              </a:r>
            </a:p>
          </p:txBody>
        </p:sp>
        <p:pic>
          <p:nvPicPr>
            <p:cNvPr id="63" name="Picture 62">
              <a:extLst>
                <a:ext uri="{FF2B5EF4-FFF2-40B4-BE49-F238E27FC236}">
                  <a16:creationId xmlns:a16="http://schemas.microsoft.com/office/drawing/2014/main" id="{2E43562A-88B4-7C77-D5F3-16469D3E0B48}"/>
                </a:ext>
              </a:extLst>
            </p:cNvPr>
            <p:cNvPicPr>
              <a:picLocks noChangeAspect="1"/>
            </p:cNvPicPr>
            <p:nvPr/>
          </p:nvPicPr>
          <p:blipFill>
            <a:blip r:embed="rId9"/>
            <a:stretch>
              <a:fillRect/>
            </a:stretch>
          </p:blipFill>
          <p:spPr>
            <a:xfrm>
              <a:off x="3751273" y="1111980"/>
              <a:ext cx="366840" cy="366840"/>
            </a:xfrm>
            <a:prstGeom prst="rect">
              <a:avLst/>
            </a:prstGeom>
          </p:spPr>
        </p:pic>
      </p:grpSp>
      <p:grpSp>
        <p:nvGrpSpPr>
          <p:cNvPr id="192" name="Group 191">
            <a:extLst>
              <a:ext uri="{FF2B5EF4-FFF2-40B4-BE49-F238E27FC236}">
                <a16:creationId xmlns:a16="http://schemas.microsoft.com/office/drawing/2014/main" id="{DD8B775B-F807-FCC4-91CD-9E085F338CF5}"/>
              </a:ext>
            </a:extLst>
          </p:cNvPr>
          <p:cNvGrpSpPr/>
          <p:nvPr/>
        </p:nvGrpSpPr>
        <p:grpSpPr>
          <a:xfrm>
            <a:off x="2875865" y="3170169"/>
            <a:ext cx="1136221" cy="512619"/>
            <a:chOff x="2911186" y="1039091"/>
            <a:chExt cx="1272888" cy="512619"/>
          </a:xfrm>
        </p:grpSpPr>
        <p:sp>
          <p:nvSpPr>
            <p:cNvPr id="193" name="Rectangle: Rounded Corners 192">
              <a:extLst>
                <a:ext uri="{FF2B5EF4-FFF2-40B4-BE49-F238E27FC236}">
                  <a16:creationId xmlns:a16="http://schemas.microsoft.com/office/drawing/2014/main" id="{E7A810F0-345A-FEFD-39AC-F3FFEE65E0CD}"/>
                </a:ext>
              </a:extLst>
            </p:cNvPr>
            <p:cNvSpPr/>
            <p:nvPr/>
          </p:nvSpPr>
          <p:spPr>
            <a:xfrm>
              <a:off x="2911186" y="1039091"/>
              <a:ext cx="1272888" cy="512619"/>
            </a:xfrm>
            <a:prstGeom prst="roundRect">
              <a:avLst/>
            </a:prstGeom>
            <a:solidFill>
              <a:srgbClr val="FCC00D">
                <a:lumMod val="60000"/>
                <a:lumOff val="40000"/>
              </a:srgbClr>
            </a:solid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 Manager</a:t>
              </a:r>
            </a:p>
          </p:txBody>
        </p:sp>
        <p:pic>
          <p:nvPicPr>
            <p:cNvPr id="194" name="Picture 193">
              <a:extLst>
                <a:ext uri="{FF2B5EF4-FFF2-40B4-BE49-F238E27FC236}">
                  <a16:creationId xmlns:a16="http://schemas.microsoft.com/office/drawing/2014/main" id="{4D83A92C-798A-32E9-DB31-6212C3CB4498}"/>
                </a:ext>
              </a:extLst>
            </p:cNvPr>
            <p:cNvPicPr>
              <a:picLocks noChangeAspect="1"/>
            </p:cNvPicPr>
            <p:nvPr/>
          </p:nvPicPr>
          <p:blipFill>
            <a:blip r:embed="rId9"/>
            <a:stretch>
              <a:fillRect/>
            </a:stretch>
          </p:blipFill>
          <p:spPr>
            <a:xfrm>
              <a:off x="3751273" y="1111980"/>
              <a:ext cx="366840" cy="366840"/>
            </a:xfrm>
            <a:prstGeom prst="rect">
              <a:avLst/>
            </a:prstGeom>
          </p:spPr>
        </p:pic>
      </p:grpSp>
      <p:grpSp>
        <p:nvGrpSpPr>
          <p:cNvPr id="195" name="Group 194">
            <a:extLst>
              <a:ext uri="{FF2B5EF4-FFF2-40B4-BE49-F238E27FC236}">
                <a16:creationId xmlns:a16="http://schemas.microsoft.com/office/drawing/2014/main" id="{0B6CCAC7-3939-D112-640E-E99DDE307677}"/>
              </a:ext>
            </a:extLst>
          </p:cNvPr>
          <p:cNvGrpSpPr/>
          <p:nvPr/>
        </p:nvGrpSpPr>
        <p:grpSpPr>
          <a:xfrm>
            <a:off x="2820268" y="3243652"/>
            <a:ext cx="1136221" cy="512619"/>
            <a:chOff x="2911186" y="1039091"/>
            <a:chExt cx="1272888" cy="512619"/>
          </a:xfrm>
        </p:grpSpPr>
        <p:sp>
          <p:nvSpPr>
            <p:cNvPr id="196" name="Rectangle: Rounded Corners 195">
              <a:extLst>
                <a:ext uri="{FF2B5EF4-FFF2-40B4-BE49-F238E27FC236}">
                  <a16:creationId xmlns:a16="http://schemas.microsoft.com/office/drawing/2014/main" id="{EEF3579D-8341-510C-72C0-60C0610D3082}"/>
                </a:ext>
              </a:extLst>
            </p:cNvPr>
            <p:cNvSpPr/>
            <p:nvPr/>
          </p:nvSpPr>
          <p:spPr>
            <a:xfrm>
              <a:off x="2911186" y="1039091"/>
              <a:ext cx="1272888" cy="512619"/>
            </a:xfrm>
            <a:prstGeom prst="roundRect">
              <a:avLst/>
            </a:prstGeom>
            <a:solidFill>
              <a:srgbClr val="FCC00D">
                <a:lumMod val="60000"/>
                <a:lumOff val="40000"/>
              </a:srgbClr>
            </a:solid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srgbClr val="000000"/>
                  </a:solidFill>
                  <a:effectLst/>
                  <a:uLnTx/>
                  <a:uFillTx/>
                  <a:latin typeface="Arial"/>
                  <a:ea typeface="+mn-ea"/>
                  <a:cs typeface="+mn-cs"/>
                </a:rPr>
                <a:t>Worker Manager</a:t>
              </a:r>
            </a:p>
          </p:txBody>
        </p:sp>
        <p:pic>
          <p:nvPicPr>
            <p:cNvPr id="197" name="Picture 196">
              <a:extLst>
                <a:ext uri="{FF2B5EF4-FFF2-40B4-BE49-F238E27FC236}">
                  <a16:creationId xmlns:a16="http://schemas.microsoft.com/office/drawing/2014/main" id="{1ED89C02-DAFE-91A4-CF33-C41ED7869E9C}"/>
                </a:ext>
              </a:extLst>
            </p:cNvPr>
            <p:cNvPicPr>
              <a:picLocks noChangeAspect="1"/>
            </p:cNvPicPr>
            <p:nvPr/>
          </p:nvPicPr>
          <p:blipFill>
            <a:blip r:embed="rId9"/>
            <a:stretch>
              <a:fillRect/>
            </a:stretch>
          </p:blipFill>
          <p:spPr>
            <a:xfrm>
              <a:off x="3751273" y="1111980"/>
              <a:ext cx="366840" cy="366840"/>
            </a:xfrm>
            <a:prstGeom prst="rect">
              <a:avLst/>
            </a:prstGeom>
          </p:spPr>
        </p:pic>
      </p:grpSp>
      <p:cxnSp>
        <p:nvCxnSpPr>
          <p:cNvPr id="201" name="Connector: Elbow 200">
            <a:extLst>
              <a:ext uri="{FF2B5EF4-FFF2-40B4-BE49-F238E27FC236}">
                <a16:creationId xmlns:a16="http://schemas.microsoft.com/office/drawing/2014/main" id="{0F6DCBFF-FC76-3A04-FF67-E74311543339}"/>
              </a:ext>
            </a:extLst>
          </p:cNvPr>
          <p:cNvCxnSpPr>
            <a:cxnSpLocks/>
            <a:stCxn id="59" idx="3"/>
            <a:endCxn id="196" idx="0"/>
          </p:cNvCxnSpPr>
          <p:nvPr/>
        </p:nvCxnSpPr>
        <p:spPr>
          <a:xfrm>
            <a:off x="2378438" y="1789780"/>
            <a:ext cx="1009941" cy="1453872"/>
          </a:xfrm>
          <a:prstGeom prst="bentConnector2">
            <a:avLst/>
          </a:prstGeom>
          <a:ln w="12700">
            <a:tailEnd type="triangle"/>
          </a:ln>
        </p:spPr>
        <p:style>
          <a:lnRef idx="1">
            <a:schemeClr val="accent2"/>
          </a:lnRef>
          <a:fillRef idx="0">
            <a:schemeClr val="accent2"/>
          </a:fillRef>
          <a:effectRef idx="0">
            <a:schemeClr val="accent2"/>
          </a:effectRef>
          <a:fontRef idx="minor">
            <a:schemeClr val="tx1"/>
          </a:fontRef>
        </p:style>
      </p:cxnSp>
      <p:grpSp>
        <p:nvGrpSpPr>
          <p:cNvPr id="18" name="Group 17">
            <a:extLst>
              <a:ext uri="{FF2B5EF4-FFF2-40B4-BE49-F238E27FC236}">
                <a16:creationId xmlns:a16="http://schemas.microsoft.com/office/drawing/2014/main" id="{1674E9C7-88B5-A168-E914-C8C6AEDAC3D2}"/>
              </a:ext>
            </a:extLst>
          </p:cNvPr>
          <p:cNvGrpSpPr/>
          <p:nvPr/>
        </p:nvGrpSpPr>
        <p:grpSpPr>
          <a:xfrm>
            <a:off x="2107310" y="3363206"/>
            <a:ext cx="288000" cy="288000"/>
            <a:chOff x="2895347" y="1680940"/>
            <a:chExt cx="506236" cy="506237"/>
          </a:xfrm>
        </p:grpSpPr>
        <p:sp>
          <p:nvSpPr>
            <p:cNvPr id="19" name="Rectangle: Rounded Corners 18">
              <a:extLst>
                <a:ext uri="{FF2B5EF4-FFF2-40B4-BE49-F238E27FC236}">
                  <a16:creationId xmlns:a16="http://schemas.microsoft.com/office/drawing/2014/main" id="{61900AFB-E686-0EC9-A9D6-F8769B5FC9F7}"/>
                </a:ext>
              </a:extLst>
            </p:cNvPr>
            <p:cNvSpPr/>
            <p:nvPr/>
          </p:nvSpPr>
          <p:spPr>
            <a:xfrm>
              <a:off x="2895347" y="1680940"/>
              <a:ext cx="506236" cy="506237"/>
            </a:xfrm>
            <a:prstGeom prst="roundRect">
              <a:avLst/>
            </a:prstGeom>
            <a:solidFill>
              <a:srgbClr val="E98C8C">
                <a:lumMod val="40000"/>
                <a:lumOff val="60000"/>
              </a:srgbClr>
            </a:solidFill>
            <a:ln w="25400" cap="flat" cmpd="sng" algn="ctr">
              <a:solidFill>
                <a:srgbClr val="E98C8C">
                  <a:lumMod val="7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pic>
          <p:nvPicPr>
            <p:cNvPr id="20" name="Graphic 19" descr="Heart with pulse with solid fill">
              <a:extLst>
                <a:ext uri="{FF2B5EF4-FFF2-40B4-BE49-F238E27FC236}">
                  <a16:creationId xmlns:a16="http://schemas.microsoft.com/office/drawing/2014/main" id="{76634F80-0E8E-588B-59C7-32B9F83F4D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95347" y="1680941"/>
              <a:ext cx="506236" cy="506236"/>
            </a:xfrm>
            <a:prstGeom prst="rect">
              <a:avLst/>
            </a:prstGeom>
          </p:spPr>
        </p:pic>
      </p:grpSp>
      <p:sp>
        <p:nvSpPr>
          <p:cNvPr id="204" name="Google Shape;387;p42">
            <a:extLst>
              <a:ext uri="{FF2B5EF4-FFF2-40B4-BE49-F238E27FC236}">
                <a16:creationId xmlns:a16="http://schemas.microsoft.com/office/drawing/2014/main" id="{672DCB27-CEA0-0DC9-6232-8DE2FB8277F1}"/>
              </a:ext>
            </a:extLst>
          </p:cNvPr>
          <p:cNvSpPr/>
          <p:nvPr/>
        </p:nvSpPr>
        <p:spPr>
          <a:xfrm>
            <a:off x="4572001" y="-7930"/>
            <a:ext cx="457199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5;p30">
            <a:extLst>
              <a:ext uri="{FF2B5EF4-FFF2-40B4-BE49-F238E27FC236}">
                <a16:creationId xmlns:a16="http://schemas.microsoft.com/office/drawing/2014/main" id="{053A529D-03A7-0F52-D71F-9A1A549394EE}"/>
              </a:ext>
            </a:extLst>
          </p:cNvPr>
          <p:cNvSpPr txBox="1">
            <a:spLocks noGrp="1"/>
          </p:cNvSpPr>
          <p:nvPr>
            <p:ph type="ctrTitle"/>
          </p:nvPr>
        </p:nvSpPr>
        <p:spPr>
          <a:xfrm>
            <a:off x="4571275" y="15842"/>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Objective</a:t>
            </a:r>
            <a:endParaRPr sz="2500" dirty="0">
              <a:solidFill>
                <a:schemeClr val="lt1"/>
              </a:solidFill>
              <a:latin typeface="AvenirNext LT Pro Bold" panose="020B0804020202020204" pitchFamily="34" charset="0"/>
            </a:endParaRPr>
          </a:p>
        </p:txBody>
      </p:sp>
      <p:sp>
        <p:nvSpPr>
          <p:cNvPr id="207" name="TextBox 206">
            <a:extLst>
              <a:ext uri="{FF2B5EF4-FFF2-40B4-BE49-F238E27FC236}">
                <a16:creationId xmlns:a16="http://schemas.microsoft.com/office/drawing/2014/main" id="{8BD35707-9FFC-ABB2-0193-AAA079310885}"/>
              </a:ext>
            </a:extLst>
          </p:cNvPr>
          <p:cNvSpPr txBox="1"/>
          <p:nvPr/>
        </p:nvSpPr>
        <p:spPr>
          <a:xfrm>
            <a:off x="4633188" y="1030777"/>
            <a:ext cx="444817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2000" b="1" i="0" u="none" strike="noStrike" kern="0" cap="none" spc="0" normalizeH="0" baseline="0" noProof="0" dirty="0">
                <a:ln>
                  <a:noFill/>
                </a:ln>
                <a:solidFill>
                  <a:srgbClr val="434343">
                    <a:lumMod val="50000"/>
                  </a:srgbClr>
                </a:solidFill>
                <a:effectLst/>
                <a:uLnTx/>
                <a:uFillTx/>
                <a:latin typeface="Avenir Next LT Pro" panose="020B0504020202020204" pitchFamily="34" charset="0"/>
                <a:cs typeface="Arial"/>
                <a:sym typeface="Arial"/>
              </a:rPr>
              <a:t>Improve Scalability &amp; Resilience of ASR System</a:t>
            </a:r>
          </a:p>
        </p:txBody>
      </p:sp>
      <p:sp>
        <p:nvSpPr>
          <p:cNvPr id="208" name="Rectangle: Rounded Corners 207">
            <a:extLst>
              <a:ext uri="{FF2B5EF4-FFF2-40B4-BE49-F238E27FC236}">
                <a16:creationId xmlns:a16="http://schemas.microsoft.com/office/drawing/2014/main" id="{6EA8D3CC-460C-080F-AE24-3623D1242720}"/>
              </a:ext>
            </a:extLst>
          </p:cNvPr>
          <p:cNvSpPr/>
          <p:nvPr/>
        </p:nvSpPr>
        <p:spPr>
          <a:xfrm>
            <a:off x="5175843" y="2875683"/>
            <a:ext cx="3362862" cy="707886"/>
          </a:xfrm>
          <a:prstGeom prst="roundRect">
            <a:avLst/>
          </a:prstGeom>
          <a:solidFill>
            <a:srgbClr val="BAD8CC"/>
          </a:solidFill>
          <a:ln>
            <a:solidFill>
              <a:srgbClr val="384F4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b="1" dirty="0">
                <a:solidFill>
                  <a:schemeClr val="accent2"/>
                </a:solidFill>
                <a:latin typeface="Avenir Next LT Pro" panose="020B0504020202020204" pitchFamily="34" charset="0"/>
              </a:rPr>
              <a:t>Implementing Worker Fault Detection and Recovery</a:t>
            </a:r>
          </a:p>
        </p:txBody>
      </p:sp>
      <p:grpSp>
        <p:nvGrpSpPr>
          <p:cNvPr id="209" name="Group 208">
            <a:extLst>
              <a:ext uri="{FF2B5EF4-FFF2-40B4-BE49-F238E27FC236}">
                <a16:creationId xmlns:a16="http://schemas.microsoft.com/office/drawing/2014/main" id="{4B1B3E1A-3444-2DC9-1A78-145AA6ABF006}"/>
              </a:ext>
            </a:extLst>
          </p:cNvPr>
          <p:cNvGrpSpPr/>
          <p:nvPr/>
        </p:nvGrpSpPr>
        <p:grpSpPr>
          <a:xfrm>
            <a:off x="5360400" y="1864800"/>
            <a:ext cx="2991126" cy="2855789"/>
            <a:chOff x="454649" y="1427469"/>
            <a:chExt cx="3336938" cy="3451853"/>
          </a:xfrm>
        </p:grpSpPr>
        <p:sp>
          <p:nvSpPr>
            <p:cNvPr id="210" name="Rectangle: Rounded Corners 209">
              <a:extLst>
                <a:ext uri="{FF2B5EF4-FFF2-40B4-BE49-F238E27FC236}">
                  <a16:creationId xmlns:a16="http://schemas.microsoft.com/office/drawing/2014/main" id="{D1A0812B-F710-06A9-00D2-D61DD844FEC0}"/>
                </a:ext>
              </a:extLst>
            </p:cNvPr>
            <p:cNvSpPr/>
            <p:nvPr/>
          </p:nvSpPr>
          <p:spPr>
            <a:xfrm>
              <a:off x="454649" y="1829761"/>
              <a:ext cx="3336938" cy="3049561"/>
            </a:xfrm>
            <a:prstGeom prst="roundRect">
              <a:avLst>
                <a:gd name="adj" fmla="val 7148"/>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SG">
                <a:latin typeface="AvenirNext LT Pro Bold" panose="020B0804020202020204" pitchFamily="34" charset="0"/>
              </a:endParaRPr>
            </a:p>
          </p:txBody>
        </p:sp>
        <p:sp>
          <p:nvSpPr>
            <p:cNvPr id="211" name="Rectangle: Rounded Corners 210">
              <a:extLst>
                <a:ext uri="{FF2B5EF4-FFF2-40B4-BE49-F238E27FC236}">
                  <a16:creationId xmlns:a16="http://schemas.microsoft.com/office/drawing/2014/main" id="{0738ADBB-FEA8-9FD9-2B28-6E3F41FE2660}"/>
                </a:ext>
              </a:extLst>
            </p:cNvPr>
            <p:cNvSpPr/>
            <p:nvPr/>
          </p:nvSpPr>
          <p:spPr>
            <a:xfrm>
              <a:off x="911377" y="1427469"/>
              <a:ext cx="2423482" cy="804583"/>
            </a:xfrm>
            <a:prstGeom prst="roundRect">
              <a:avLst>
                <a:gd name="adj" fmla="val 33908"/>
              </a:avLst>
            </a:prstGeom>
            <a:solidFill>
              <a:srgbClr val="E98C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SG" sz="2000" b="1" dirty="0">
                  <a:solidFill>
                    <a:schemeClr val="accent2"/>
                  </a:solidFill>
                  <a:latin typeface="AvenirNext LT Pro Bold" panose="020B0804020202020204" pitchFamily="34" charset="0"/>
                </a:rPr>
                <a:t>Worker Failures</a:t>
              </a:r>
            </a:p>
          </p:txBody>
        </p:sp>
        <p:sp>
          <p:nvSpPr>
            <p:cNvPr id="212" name="Google Shape;178;p28">
              <a:extLst>
                <a:ext uri="{FF2B5EF4-FFF2-40B4-BE49-F238E27FC236}">
                  <a16:creationId xmlns:a16="http://schemas.microsoft.com/office/drawing/2014/main" id="{9F1C7CCC-C59D-C6AE-35D6-AFB74E0EEC6F}"/>
                </a:ext>
              </a:extLst>
            </p:cNvPr>
            <p:cNvSpPr txBox="1">
              <a:spLocks/>
            </p:cNvSpPr>
            <p:nvPr/>
          </p:nvSpPr>
          <p:spPr>
            <a:xfrm>
              <a:off x="692476" y="4177600"/>
              <a:ext cx="2861278" cy="2623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800" b="1" dirty="0">
                  <a:solidFill>
                    <a:schemeClr val="accent2"/>
                  </a:solidFill>
                  <a:latin typeface="Avenir Next LT Pro Demi" panose="020B0704020202020204" pitchFamily="34" charset="0"/>
                </a:rPr>
                <a:t> Gap in transcription</a:t>
              </a:r>
            </a:p>
          </p:txBody>
        </p:sp>
        <p:sp>
          <p:nvSpPr>
            <p:cNvPr id="213" name="Arrow: Down 212">
              <a:extLst>
                <a:ext uri="{FF2B5EF4-FFF2-40B4-BE49-F238E27FC236}">
                  <a16:creationId xmlns:a16="http://schemas.microsoft.com/office/drawing/2014/main" id="{D816E5A1-DD39-7985-4759-1521F8A80A37}"/>
                </a:ext>
              </a:extLst>
            </p:cNvPr>
            <p:cNvSpPr/>
            <p:nvPr/>
          </p:nvSpPr>
          <p:spPr>
            <a:xfrm>
              <a:off x="1952573" y="3543095"/>
              <a:ext cx="341085" cy="435140"/>
            </a:xfrm>
            <a:prstGeom prst="downArrow">
              <a:avLst/>
            </a:prstGeom>
            <a:solidFill>
              <a:srgbClr val="C00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latin typeface="AvenirNext LT Pro Bold" panose="020B0804020202020204" pitchFamily="34" charset="0"/>
              </a:endParaRPr>
            </a:p>
          </p:txBody>
        </p:sp>
        <p:sp>
          <p:nvSpPr>
            <p:cNvPr id="214" name="Google Shape;178;p28">
              <a:extLst>
                <a:ext uri="{FF2B5EF4-FFF2-40B4-BE49-F238E27FC236}">
                  <a16:creationId xmlns:a16="http://schemas.microsoft.com/office/drawing/2014/main" id="{B381ABE6-5DF4-F7ED-CB1F-6AD3E565876A}"/>
                </a:ext>
              </a:extLst>
            </p:cNvPr>
            <p:cNvSpPr txBox="1">
              <a:spLocks/>
            </p:cNvSpPr>
            <p:nvPr/>
          </p:nvSpPr>
          <p:spPr>
            <a:xfrm>
              <a:off x="692476" y="2509530"/>
              <a:ext cx="2861278" cy="74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800" b="1" dirty="0">
                  <a:solidFill>
                    <a:schemeClr val="accent2"/>
                  </a:solidFill>
                  <a:latin typeface="Avenir Next LT Pro Demi" panose="020B0704020202020204" pitchFamily="34" charset="0"/>
                </a:rPr>
                <a:t>Audio data not processed</a:t>
              </a:r>
            </a:p>
          </p:txBody>
        </p:sp>
      </p:grpSp>
    </p:spTree>
    <p:extLst>
      <p:ext uri="{BB962C8B-B14F-4D97-AF65-F5344CB8AC3E}">
        <p14:creationId xmlns:p14="http://schemas.microsoft.com/office/powerpoint/2010/main" val="909194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192"/>
                                        </p:tgtEl>
                                        <p:attrNameLst>
                                          <p:attrName>style.visibility</p:attrName>
                                        </p:attrNameLst>
                                      </p:cBhvr>
                                      <p:to>
                                        <p:strVal val="visible"/>
                                      </p:to>
                                    </p:set>
                                    <p:anim calcmode="lin" valueType="num">
                                      <p:cBhvr>
                                        <p:cTn id="12" dur="500" fill="hold"/>
                                        <p:tgtEl>
                                          <p:spTgt spid="192"/>
                                        </p:tgtEl>
                                        <p:attrNameLst>
                                          <p:attrName>ppt_w</p:attrName>
                                        </p:attrNameLst>
                                      </p:cBhvr>
                                      <p:tavLst>
                                        <p:tav tm="0">
                                          <p:val>
                                            <p:fltVal val="0"/>
                                          </p:val>
                                        </p:tav>
                                        <p:tav tm="100000">
                                          <p:val>
                                            <p:strVal val="#ppt_w"/>
                                          </p:val>
                                        </p:tav>
                                      </p:tavLst>
                                    </p:anim>
                                    <p:anim calcmode="lin" valueType="num">
                                      <p:cBhvr>
                                        <p:cTn id="13" dur="500" fill="hold"/>
                                        <p:tgtEl>
                                          <p:spTgt spid="192"/>
                                        </p:tgtEl>
                                        <p:attrNameLst>
                                          <p:attrName>ppt_h</p:attrName>
                                        </p:attrNameLst>
                                      </p:cBhvr>
                                      <p:tavLst>
                                        <p:tav tm="0">
                                          <p:val>
                                            <p:fltVal val="0"/>
                                          </p:val>
                                        </p:tav>
                                        <p:tav tm="100000">
                                          <p:val>
                                            <p:strVal val="#ppt_h"/>
                                          </p:val>
                                        </p:tav>
                                      </p:tavLst>
                                    </p:anim>
                                    <p:animEffect transition="in" filter="fade">
                                      <p:cBhvr>
                                        <p:cTn id="14" dur="500"/>
                                        <p:tgtEl>
                                          <p:spTgt spid="192"/>
                                        </p:tgtEl>
                                      </p:cBhvr>
                                    </p:animEffect>
                                  </p:childTnLst>
                                </p:cTn>
                              </p:par>
                              <p:par>
                                <p:cTn id="15" presetID="53" presetClass="entr" presetSubtype="16" fill="hold" nodeType="withEffect">
                                  <p:stCondLst>
                                    <p:cond delay="0"/>
                                  </p:stCondLst>
                                  <p:childTnLst>
                                    <p:set>
                                      <p:cBhvr>
                                        <p:cTn id="16" dur="1" fill="hold">
                                          <p:stCondLst>
                                            <p:cond delay="0"/>
                                          </p:stCondLst>
                                        </p:cTn>
                                        <p:tgtEl>
                                          <p:spTgt spid="195"/>
                                        </p:tgtEl>
                                        <p:attrNameLst>
                                          <p:attrName>style.visibility</p:attrName>
                                        </p:attrNameLst>
                                      </p:cBhvr>
                                      <p:to>
                                        <p:strVal val="visible"/>
                                      </p:to>
                                    </p:set>
                                    <p:anim calcmode="lin" valueType="num">
                                      <p:cBhvr>
                                        <p:cTn id="17" dur="500" fill="hold"/>
                                        <p:tgtEl>
                                          <p:spTgt spid="195"/>
                                        </p:tgtEl>
                                        <p:attrNameLst>
                                          <p:attrName>ppt_w</p:attrName>
                                        </p:attrNameLst>
                                      </p:cBhvr>
                                      <p:tavLst>
                                        <p:tav tm="0">
                                          <p:val>
                                            <p:fltVal val="0"/>
                                          </p:val>
                                        </p:tav>
                                        <p:tav tm="100000">
                                          <p:val>
                                            <p:strVal val="#ppt_w"/>
                                          </p:val>
                                        </p:tav>
                                      </p:tavLst>
                                    </p:anim>
                                    <p:anim calcmode="lin" valueType="num">
                                      <p:cBhvr>
                                        <p:cTn id="18" dur="500" fill="hold"/>
                                        <p:tgtEl>
                                          <p:spTgt spid="195"/>
                                        </p:tgtEl>
                                        <p:attrNameLst>
                                          <p:attrName>ppt_h</p:attrName>
                                        </p:attrNameLst>
                                      </p:cBhvr>
                                      <p:tavLst>
                                        <p:tav tm="0">
                                          <p:val>
                                            <p:fltVal val="0"/>
                                          </p:val>
                                        </p:tav>
                                        <p:tav tm="100000">
                                          <p:val>
                                            <p:strVal val="#ppt_h"/>
                                          </p:val>
                                        </p:tav>
                                      </p:tavLst>
                                    </p:anim>
                                    <p:animEffect transition="in" filter="fade">
                                      <p:cBhvr>
                                        <p:cTn id="19" dur="500"/>
                                        <p:tgtEl>
                                          <p:spTgt spid="195"/>
                                        </p:tgtEl>
                                      </p:cBhvr>
                                    </p:animEffect>
                                  </p:childTnLst>
                                </p:cTn>
                              </p:par>
                              <p:par>
                                <p:cTn id="20" presetID="53" presetClass="entr" presetSubtype="16"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nodeType="withEffect">
                                  <p:stCondLst>
                                    <p:cond delay="0"/>
                                  </p:stCondLst>
                                  <p:childTnLst>
                                    <p:set>
                                      <p:cBhvr>
                                        <p:cTn id="26" dur="1" fill="hold">
                                          <p:stCondLst>
                                            <p:cond delay="0"/>
                                          </p:stCondLst>
                                        </p:cTn>
                                        <p:tgtEl>
                                          <p:spTgt spid="201"/>
                                        </p:tgtEl>
                                        <p:attrNameLst>
                                          <p:attrName>style.visibility</p:attrName>
                                        </p:attrNameLst>
                                      </p:cBhvr>
                                      <p:to>
                                        <p:strVal val="visible"/>
                                      </p:to>
                                    </p:set>
                                    <p:anim calcmode="lin" valueType="num">
                                      <p:cBhvr>
                                        <p:cTn id="27" dur="500" fill="hold"/>
                                        <p:tgtEl>
                                          <p:spTgt spid="201"/>
                                        </p:tgtEl>
                                        <p:attrNameLst>
                                          <p:attrName>ppt_w</p:attrName>
                                        </p:attrNameLst>
                                      </p:cBhvr>
                                      <p:tavLst>
                                        <p:tav tm="0">
                                          <p:val>
                                            <p:fltVal val="0"/>
                                          </p:val>
                                        </p:tav>
                                        <p:tav tm="100000">
                                          <p:val>
                                            <p:strVal val="#ppt_w"/>
                                          </p:val>
                                        </p:tav>
                                      </p:tavLst>
                                    </p:anim>
                                    <p:anim calcmode="lin" valueType="num">
                                      <p:cBhvr>
                                        <p:cTn id="28" dur="500" fill="hold"/>
                                        <p:tgtEl>
                                          <p:spTgt spid="201"/>
                                        </p:tgtEl>
                                        <p:attrNameLst>
                                          <p:attrName>ppt_h</p:attrName>
                                        </p:attrNameLst>
                                      </p:cBhvr>
                                      <p:tavLst>
                                        <p:tav tm="0">
                                          <p:val>
                                            <p:fltVal val="0"/>
                                          </p:val>
                                        </p:tav>
                                        <p:tav tm="100000">
                                          <p:val>
                                            <p:strVal val="#ppt_h"/>
                                          </p:val>
                                        </p:tav>
                                      </p:tavLst>
                                    </p:anim>
                                    <p:animEffect transition="in" filter="fade">
                                      <p:cBhvr>
                                        <p:cTn id="29" dur="500"/>
                                        <p:tgtEl>
                                          <p:spTgt spid="201"/>
                                        </p:tgtEl>
                                      </p:cBhvr>
                                    </p:animEffect>
                                  </p:childTnLst>
                                </p:cTn>
                              </p:par>
                              <p:par>
                                <p:cTn id="30" presetID="53" presetClass="entr" presetSubtype="16"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par>
                                <p:cTn id="40" presetID="53" presetClass="entr" presetSubtype="16"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08"/>
                                        </p:tgtEl>
                                        <p:attrNameLst>
                                          <p:attrName>style.visibility</p:attrName>
                                        </p:attrNameLst>
                                      </p:cBhvr>
                                      <p:to>
                                        <p:strVal val="visible"/>
                                      </p:to>
                                    </p:set>
                                    <p:anim calcmode="lin" valueType="num">
                                      <p:cBhvr>
                                        <p:cTn id="47" dur="500" fill="hold"/>
                                        <p:tgtEl>
                                          <p:spTgt spid="208"/>
                                        </p:tgtEl>
                                        <p:attrNameLst>
                                          <p:attrName>ppt_w</p:attrName>
                                        </p:attrNameLst>
                                      </p:cBhvr>
                                      <p:tavLst>
                                        <p:tav tm="0">
                                          <p:val>
                                            <p:fltVal val="0"/>
                                          </p:val>
                                        </p:tav>
                                        <p:tav tm="100000">
                                          <p:val>
                                            <p:strVal val="#ppt_w"/>
                                          </p:val>
                                        </p:tav>
                                      </p:tavLst>
                                    </p:anim>
                                    <p:anim calcmode="lin" valueType="num">
                                      <p:cBhvr>
                                        <p:cTn id="48" dur="500" fill="hold"/>
                                        <p:tgtEl>
                                          <p:spTgt spid="208"/>
                                        </p:tgtEl>
                                        <p:attrNameLst>
                                          <p:attrName>ppt_h</p:attrName>
                                        </p:attrNameLst>
                                      </p:cBhvr>
                                      <p:tavLst>
                                        <p:tav tm="0">
                                          <p:val>
                                            <p:fltVal val="0"/>
                                          </p:val>
                                        </p:tav>
                                        <p:tav tm="100000">
                                          <p:val>
                                            <p:strVal val="#ppt_h"/>
                                          </p:val>
                                        </p:tav>
                                      </p:tavLst>
                                    </p:anim>
                                    <p:animEffect transition="in" filter="fade">
                                      <p:cBhvr>
                                        <p:cTn id="49" dur="500"/>
                                        <p:tgtEl>
                                          <p:spTgt spid="208"/>
                                        </p:tgtEl>
                                      </p:cBhvr>
                                    </p:animEffect>
                                  </p:childTnLst>
                                </p:cTn>
                              </p:par>
                              <p:par>
                                <p:cTn id="50" presetID="53" presetClass="exit" presetSubtype="32" fill="hold" nodeType="withEffect">
                                  <p:stCondLst>
                                    <p:cond delay="0"/>
                                  </p:stCondLst>
                                  <p:childTnLst>
                                    <p:anim calcmode="lin" valueType="num">
                                      <p:cBhvr>
                                        <p:cTn id="51" dur="500"/>
                                        <p:tgtEl>
                                          <p:spTgt spid="209"/>
                                        </p:tgtEl>
                                        <p:attrNameLst>
                                          <p:attrName>ppt_w</p:attrName>
                                        </p:attrNameLst>
                                      </p:cBhvr>
                                      <p:tavLst>
                                        <p:tav tm="0">
                                          <p:val>
                                            <p:strVal val="ppt_w"/>
                                          </p:val>
                                        </p:tav>
                                        <p:tav tm="100000">
                                          <p:val>
                                            <p:fltVal val="0"/>
                                          </p:val>
                                        </p:tav>
                                      </p:tavLst>
                                    </p:anim>
                                    <p:anim calcmode="lin" valueType="num">
                                      <p:cBhvr>
                                        <p:cTn id="52" dur="500"/>
                                        <p:tgtEl>
                                          <p:spTgt spid="209"/>
                                        </p:tgtEl>
                                        <p:attrNameLst>
                                          <p:attrName>ppt_h</p:attrName>
                                        </p:attrNameLst>
                                      </p:cBhvr>
                                      <p:tavLst>
                                        <p:tav tm="0">
                                          <p:val>
                                            <p:strVal val="ppt_h"/>
                                          </p:val>
                                        </p:tav>
                                        <p:tav tm="100000">
                                          <p:val>
                                            <p:fltVal val="0"/>
                                          </p:val>
                                        </p:tav>
                                      </p:tavLst>
                                    </p:anim>
                                    <p:animEffect transition="out" filter="fade">
                                      <p:cBhvr>
                                        <p:cTn id="53" dur="500"/>
                                        <p:tgtEl>
                                          <p:spTgt spid="209"/>
                                        </p:tgtEl>
                                      </p:cBhvr>
                                    </p:animEffect>
                                    <p:set>
                                      <p:cBhvr>
                                        <p:cTn id="54" dur="1" fill="hold">
                                          <p:stCondLst>
                                            <p:cond delay="499"/>
                                          </p:stCondLst>
                                        </p:cTn>
                                        <p:tgtEl>
                                          <p:spTgt spid="20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250" fill="hold"/>
                                        <p:tgtEl>
                                          <p:spTgt spid="18"/>
                                        </p:tgtEl>
                                        <p:attrNameLst>
                                          <p:attrName>ppt_w</p:attrName>
                                        </p:attrNameLst>
                                      </p:cBhvr>
                                      <p:tavLst>
                                        <p:tav tm="0">
                                          <p:val>
                                            <p:fltVal val="0"/>
                                          </p:val>
                                        </p:tav>
                                        <p:tav tm="100000">
                                          <p:val>
                                            <p:strVal val="#ppt_w"/>
                                          </p:val>
                                        </p:tav>
                                      </p:tavLst>
                                    </p:anim>
                                    <p:anim calcmode="lin" valueType="num">
                                      <p:cBhvr>
                                        <p:cTn id="60" dur="250" fill="hold"/>
                                        <p:tgtEl>
                                          <p:spTgt spid="18"/>
                                        </p:tgtEl>
                                        <p:attrNameLst>
                                          <p:attrName>ppt_h</p:attrName>
                                        </p:attrNameLst>
                                      </p:cBhvr>
                                      <p:tavLst>
                                        <p:tav tm="0">
                                          <p:val>
                                            <p:fltVal val="0"/>
                                          </p:val>
                                        </p:tav>
                                        <p:tav tm="100000">
                                          <p:val>
                                            <p:strVal val="#ppt_h"/>
                                          </p:val>
                                        </p:tav>
                                      </p:tavLst>
                                    </p:anim>
                                    <p:animEffect transition="in" filter="fade">
                                      <p:cBhvr>
                                        <p:cTn id="61" dur="250"/>
                                        <p:tgtEl>
                                          <p:spTgt spid="18"/>
                                        </p:tgtEl>
                                      </p:cBhvr>
                                    </p:animEffect>
                                  </p:childTnLst>
                                </p:cTn>
                              </p:par>
                              <p:par>
                                <p:cTn id="62" presetID="42" presetClass="path" presetSubtype="0" accel="50000" decel="50000" fill="hold" nodeType="withEffect">
                                  <p:stCondLst>
                                    <p:cond delay="0"/>
                                  </p:stCondLst>
                                  <p:childTnLst>
                                    <p:animMotion origin="layout" path="M -5.55556E-7 -1.23457E-7 L 0.12431 -0.00247 " pathEditMode="relative" rAng="0" ptsTypes="AA">
                                      <p:cBhvr>
                                        <p:cTn id="63" dur="2000" fill="hold"/>
                                        <p:tgtEl>
                                          <p:spTgt spid="18"/>
                                        </p:tgtEl>
                                        <p:attrNameLst>
                                          <p:attrName>ppt_x</p:attrName>
                                          <p:attrName>ppt_y</p:attrName>
                                        </p:attrNameLst>
                                      </p:cBhvr>
                                      <p:rCtr x="6215" y="-123"/>
                                    </p:animMotion>
                                  </p:childTnLst>
                                </p:cTn>
                              </p:par>
                            </p:childTnLst>
                          </p:cTn>
                        </p:par>
                        <p:par>
                          <p:cTn id="64" fill="hold">
                            <p:stCondLst>
                              <p:cond delay="2000"/>
                            </p:stCondLst>
                            <p:childTnLst>
                              <p:par>
                                <p:cTn id="65" presetID="53" presetClass="exit" presetSubtype="32" fill="hold" nodeType="afterEffect">
                                  <p:stCondLst>
                                    <p:cond delay="0"/>
                                  </p:stCondLst>
                                  <p:childTnLst>
                                    <p:anim calcmode="lin" valueType="num">
                                      <p:cBhvr>
                                        <p:cTn id="66" dur="500"/>
                                        <p:tgtEl>
                                          <p:spTgt spid="18"/>
                                        </p:tgtEl>
                                        <p:attrNameLst>
                                          <p:attrName>ppt_w</p:attrName>
                                        </p:attrNameLst>
                                      </p:cBhvr>
                                      <p:tavLst>
                                        <p:tav tm="0">
                                          <p:val>
                                            <p:strVal val="ppt_w"/>
                                          </p:val>
                                        </p:tav>
                                        <p:tav tm="100000">
                                          <p:val>
                                            <p:fltVal val="0"/>
                                          </p:val>
                                        </p:tav>
                                      </p:tavLst>
                                    </p:anim>
                                    <p:anim calcmode="lin" valueType="num">
                                      <p:cBhvr>
                                        <p:cTn id="67" dur="500"/>
                                        <p:tgtEl>
                                          <p:spTgt spid="18"/>
                                        </p:tgtEl>
                                        <p:attrNameLst>
                                          <p:attrName>ppt_h</p:attrName>
                                        </p:attrNameLst>
                                      </p:cBhvr>
                                      <p:tavLst>
                                        <p:tav tm="0">
                                          <p:val>
                                            <p:strVal val="ppt_h"/>
                                          </p:val>
                                        </p:tav>
                                        <p:tav tm="100000">
                                          <p:val>
                                            <p:fltVal val="0"/>
                                          </p:val>
                                        </p:tav>
                                      </p:tavLst>
                                    </p:anim>
                                    <p:animEffect transition="out" filter="fade">
                                      <p:cBhvr>
                                        <p:cTn id="68" dur="500"/>
                                        <p:tgtEl>
                                          <p:spTgt spid="18"/>
                                        </p:tgtEl>
                                      </p:cBhvr>
                                    </p:animEffect>
                                    <p:set>
                                      <p:cBhvr>
                                        <p:cTn id="6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79FD2288-8D5C-292F-B61C-6B27400DB79C}"/>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C91FFC8E-73E5-F1E3-54A1-DCCFFC7D88DF}"/>
              </a:ext>
            </a:extLst>
          </p:cNvPr>
          <p:cNvSpPr txBox="1"/>
          <p:nvPr/>
        </p:nvSpPr>
        <p:spPr>
          <a:xfrm>
            <a:off x="4564235" y="3949912"/>
            <a:ext cx="4572721" cy="1015663"/>
          </a:xfrm>
          <a:prstGeom prst="rect">
            <a:avLst/>
          </a:prstGeom>
          <a:noFill/>
        </p:spPr>
        <p:txBody>
          <a:bodyPr wrap="square">
            <a:spAutoFit/>
          </a:bodyPr>
          <a:lstStyle/>
          <a:p>
            <a:r>
              <a:rPr lang="en-SG" sz="1000" b="1" dirty="0"/>
              <a:t>Reference:</a:t>
            </a:r>
          </a:p>
          <a:p>
            <a:endParaRPr lang="en-SG" sz="1000" dirty="0"/>
          </a:p>
          <a:p>
            <a:r>
              <a:rPr lang="en-SG" sz="1000" dirty="0"/>
              <a:t>[1] T. Putra, “Deploying automatic speech recognition system for scalability, reliability, and security with </a:t>
            </a:r>
            <a:r>
              <a:rPr lang="en-SG" sz="1000" dirty="0" err="1"/>
              <a:t>kubernetes</a:t>
            </a:r>
            <a:r>
              <a:rPr lang="en-SG" sz="1000" dirty="0"/>
              <a:t>,” B.Eng. dissertation, Nanyang Technol. Univ., Singapore, 2023. [Online]. Available: https://hdl.handle.net/10356/171933.</a:t>
            </a:r>
          </a:p>
        </p:txBody>
      </p:sp>
      <p:sp>
        <p:nvSpPr>
          <p:cNvPr id="41" name="Rectangle 40">
            <a:extLst>
              <a:ext uri="{FF2B5EF4-FFF2-40B4-BE49-F238E27FC236}">
                <a16:creationId xmlns:a16="http://schemas.microsoft.com/office/drawing/2014/main" id="{56FEEA17-C3B7-9D76-3FFE-377A200FD5C7}"/>
              </a:ext>
            </a:extLst>
          </p:cNvPr>
          <p:cNvSpPr/>
          <p:nvPr/>
        </p:nvSpPr>
        <p:spPr>
          <a:xfrm>
            <a:off x="113548" y="847736"/>
            <a:ext cx="4304226" cy="4040010"/>
          </a:xfrm>
          <a:prstGeom prst="rect">
            <a:avLst/>
          </a:prstGeom>
          <a:solidFill>
            <a:srgbClr val="FFE9C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2" name="Rectangle 41">
            <a:extLst>
              <a:ext uri="{FF2B5EF4-FFF2-40B4-BE49-F238E27FC236}">
                <a16:creationId xmlns:a16="http://schemas.microsoft.com/office/drawing/2014/main" id="{FC373E33-CBAA-F3F7-E592-92FC35DD6128}"/>
              </a:ext>
            </a:extLst>
          </p:cNvPr>
          <p:cNvSpPr/>
          <p:nvPr/>
        </p:nvSpPr>
        <p:spPr>
          <a:xfrm>
            <a:off x="113548" y="846808"/>
            <a:ext cx="4304226" cy="481124"/>
          </a:xfrm>
          <a:prstGeom prst="rect">
            <a:avLst/>
          </a:prstGeom>
          <a:solidFill>
            <a:srgbClr val="FFCF89"/>
          </a:solidFill>
          <a:ln>
            <a:solidFill>
              <a:srgbClr val="252F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SG" dirty="0"/>
          </a:p>
        </p:txBody>
      </p:sp>
      <p:pic>
        <p:nvPicPr>
          <p:cNvPr id="43" name="Picture 42">
            <a:extLst>
              <a:ext uri="{FF2B5EF4-FFF2-40B4-BE49-F238E27FC236}">
                <a16:creationId xmlns:a16="http://schemas.microsoft.com/office/drawing/2014/main" id="{13935560-9323-9833-4812-30D1F9AED9C9}"/>
              </a:ext>
            </a:extLst>
          </p:cNvPr>
          <p:cNvPicPr>
            <a:picLocks noChangeAspect="1"/>
          </p:cNvPicPr>
          <p:nvPr/>
        </p:nvPicPr>
        <p:blipFill>
          <a:blip r:embed="rId3"/>
          <a:stretch>
            <a:fillRect/>
          </a:stretch>
        </p:blipFill>
        <p:spPr>
          <a:xfrm>
            <a:off x="127666" y="902490"/>
            <a:ext cx="562971" cy="389525"/>
          </a:xfrm>
          <a:prstGeom prst="rect">
            <a:avLst/>
          </a:prstGeom>
        </p:spPr>
      </p:pic>
      <p:sp>
        <p:nvSpPr>
          <p:cNvPr id="44" name="Rectangle 43">
            <a:extLst>
              <a:ext uri="{FF2B5EF4-FFF2-40B4-BE49-F238E27FC236}">
                <a16:creationId xmlns:a16="http://schemas.microsoft.com/office/drawing/2014/main" id="{65017574-085A-6ECE-1764-6BC5DA44CB90}"/>
              </a:ext>
            </a:extLst>
          </p:cNvPr>
          <p:cNvSpPr/>
          <p:nvPr/>
        </p:nvSpPr>
        <p:spPr>
          <a:xfrm>
            <a:off x="409152" y="1544229"/>
            <a:ext cx="3713018" cy="3177605"/>
          </a:xfrm>
          <a:prstGeom prst="rect">
            <a:avLst/>
          </a:prstGeom>
          <a:solidFill>
            <a:srgbClr val="E5F2FC"/>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Rectangle 44">
            <a:extLst>
              <a:ext uri="{FF2B5EF4-FFF2-40B4-BE49-F238E27FC236}">
                <a16:creationId xmlns:a16="http://schemas.microsoft.com/office/drawing/2014/main" id="{8E2CAB72-F63B-6450-35E8-492B8DBA0529}"/>
              </a:ext>
            </a:extLst>
          </p:cNvPr>
          <p:cNvSpPr/>
          <p:nvPr/>
        </p:nvSpPr>
        <p:spPr>
          <a:xfrm>
            <a:off x="409152" y="1564310"/>
            <a:ext cx="3713018" cy="376475"/>
          </a:xfrm>
          <a:prstGeom prst="rect">
            <a:avLst/>
          </a:prstGeom>
          <a:solidFill>
            <a:srgbClr val="5C8EF2"/>
          </a:solidFill>
          <a:ln>
            <a:solidFill>
              <a:srgbClr val="5C8E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dirty="0"/>
              <a:t>Kubernetes</a:t>
            </a:r>
          </a:p>
        </p:txBody>
      </p:sp>
      <p:pic>
        <p:nvPicPr>
          <p:cNvPr id="46" name="Picture 45">
            <a:extLst>
              <a:ext uri="{FF2B5EF4-FFF2-40B4-BE49-F238E27FC236}">
                <a16:creationId xmlns:a16="http://schemas.microsoft.com/office/drawing/2014/main" id="{55576FE6-A448-85CD-C590-F38139249EDE}"/>
              </a:ext>
            </a:extLst>
          </p:cNvPr>
          <p:cNvPicPr>
            <a:picLocks noChangeAspect="1"/>
          </p:cNvPicPr>
          <p:nvPr/>
        </p:nvPicPr>
        <p:blipFill>
          <a:blip r:embed="rId4"/>
          <a:stretch>
            <a:fillRect/>
          </a:stretch>
        </p:blipFill>
        <p:spPr>
          <a:xfrm>
            <a:off x="1420770" y="1596222"/>
            <a:ext cx="332304" cy="312335"/>
          </a:xfrm>
          <a:prstGeom prst="rect">
            <a:avLst/>
          </a:prstGeom>
        </p:spPr>
      </p:pic>
      <p:sp>
        <p:nvSpPr>
          <p:cNvPr id="5" name="Google Shape;387;p42">
            <a:extLst>
              <a:ext uri="{FF2B5EF4-FFF2-40B4-BE49-F238E27FC236}">
                <a16:creationId xmlns:a16="http://schemas.microsoft.com/office/drawing/2014/main" id="{9A34AA82-3AC7-8B4D-2A7D-7F34A3ECE14A}"/>
              </a:ext>
            </a:extLst>
          </p:cNvPr>
          <p:cNvSpPr/>
          <p:nvPr/>
        </p:nvSpPr>
        <p:spPr>
          <a:xfrm>
            <a:off x="4572000" y="601116"/>
            <a:ext cx="45720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a:extLst>
              <a:ext uri="{FF2B5EF4-FFF2-40B4-BE49-F238E27FC236}">
                <a16:creationId xmlns:a16="http://schemas.microsoft.com/office/drawing/2014/main" id="{F66839BD-21FE-C8F9-6D39-CCA8887A96A9}"/>
              </a:ext>
            </a:extLst>
          </p:cNvPr>
          <p:cNvSpPr txBox="1">
            <a:spLocks noGrp="1"/>
          </p:cNvSpPr>
          <p:nvPr>
            <p:ph type="ctrTitle"/>
          </p:nvPr>
        </p:nvSpPr>
        <p:spPr>
          <a:xfrm>
            <a:off x="4571999" y="601116"/>
            <a:ext cx="4571999" cy="9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AvenirNext LT Pro Bold" panose="020B0804020202020204" pitchFamily="34" charset="0"/>
              </a:rPr>
              <a:t>Previous Implementation</a:t>
            </a:r>
            <a:endParaRPr sz="2500" dirty="0">
              <a:solidFill>
                <a:schemeClr val="lt1"/>
              </a:solidFill>
              <a:latin typeface="AvenirNext LT Pro Bold" panose="020B0804020202020204" pitchFamily="34" charset="0"/>
            </a:endParaRPr>
          </a:p>
        </p:txBody>
      </p:sp>
      <p:grpSp>
        <p:nvGrpSpPr>
          <p:cNvPr id="2" name="Group 1">
            <a:extLst>
              <a:ext uri="{FF2B5EF4-FFF2-40B4-BE49-F238E27FC236}">
                <a16:creationId xmlns:a16="http://schemas.microsoft.com/office/drawing/2014/main" id="{78523EED-998B-8732-D062-902B50675FB2}"/>
              </a:ext>
            </a:extLst>
          </p:cNvPr>
          <p:cNvGrpSpPr/>
          <p:nvPr/>
        </p:nvGrpSpPr>
        <p:grpSpPr>
          <a:xfrm>
            <a:off x="0" y="4712400"/>
            <a:ext cx="9144000" cy="577800"/>
            <a:chOff x="0" y="4712400"/>
            <a:chExt cx="9144000" cy="577800"/>
          </a:xfrm>
        </p:grpSpPr>
        <p:sp>
          <p:nvSpPr>
            <p:cNvPr id="4" name="Rectangle 3">
              <a:extLst>
                <a:ext uri="{FF2B5EF4-FFF2-40B4-BE49-F238E27FC236}">
                  <a16:creationId xmlns:a16="http://schemas.microsoft.com/office/drawing/2014/main" id="{72207FF1-BF93-778F-EB9D-E1A13EFB80B3}"/>
                </a:ext>
              </a:extLst>
            </p:cNvPr>
            <p:cNvSpPr/>
            <p:nvPr/>
          </p:nvSpPr>
          <p:spPr>
            <a:xfrm>
              <a:off x="0" y="5064730"/>
              <a:ext cx="9144000" cy="787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6" name="Google Shape;146;p26">
              <a:extLst>
                <a:ext uri="{FF2B5EF4-FFF2-40B4-BE49-F238E27FC236}">
                  <a16:creationId xmlns:a16="http://schemas.microsoft.com/office/drawing/2014/main" id="{E3E93625-8774-FE32-6C79-6631C6B6DB21}"/>
                </a:ext>
              </a:extLst>
            </p:cNvPr>
            <p:cNvSpPr txBox="1">
              <a:spLocks/>
            </p:cNvSpPr>
            <p:nvPr/>
          </p:nvSpPr>
          <p:spPr>
            <a:xfrm>
              <a:off x="2286000" y="4712400"/>
              <a:ext cx="2285277"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r"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pPr algn="ctr"/>
              <a:r>
                <a:rPr lang="en-SG" sz="1000" dirty="0">
                  <a:latin typeface="AvenirNext LT Pro Bold" panose="020B0804020202020204" pitchFamily="34" charset="0"/>
                </a:rPr>
                <a:t>SOLUTION</a:t>
              </a:r>
            </a:p>
          </p:txBody>
        </p:sp>
        <p:sp>
          <p:nvSpPr>
            <p:cNvPr id="7" name="Rectangle 6">
              <a:extLst>
                <a:ext uri="{FF2B5EF4-FFF2-40B4-BE49-F238E27FC236}">
                  <a16:creationId xmlns:a16="http://schemas.microsoft.com/office/drawing/2014/main" id="{CE12261C-3B87-AC85-092E-A0A375BA156C}"/>
                </a:ext>
              </a:extLst>
            </p:cNvPr>
            <p:cNvSpPr/>
            <p:nvPr/>
          </p:nvSpPr>
          <p:spPr>
            <a:xfrm>
              <a:off x="2286000" y="5064730"/>
              <a:ext cx="2286000" cy="7877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SG"/>
            </a:p>
          </p:txBody>
        </p:sp>
      </p:grpSp>
      <p:grpSp>
        <p:nvGrpSpPr>
          <p:cNvPr id="8" name="Group 7">
            <a:extLst>
              <a:ext uri="{FF2B5EF4-FFF2-40B4-BE49-F238E27FC236}">
                <a16:creationId xmlns:a16="http://schemas.microsoft.com/office/drawing/2014/main" id="{838FECF9-0217-E5DB-8E73-1C4E4A6176F0}"/>
              </a:ext>
            </a:extLst>
          </p:cNvPr>
          <p:cNvGrpSpPr/>
          <p:nvPr/>
        </p:nvGrpSpPr>
        <p:grpSpPr>
          <a:xfrm>
            <a:off x="1586922" y="4003294"/>
            <a:ext cx="1170707" cy="512619"/>
            <a:chOff x="4322620" y="3719946"/>
            <a:chExt cx="1170707" cy="512619"/>
          </a:xfrm>
          <a:solidFill>
            <a:srgbClr val="FCC00D">
              <a:lumMod val="20000"/>
              <a:lumOff val="80000"/>
            </a:srgbClr>
          </a:solidFill>
        </p:grpSpPr>
        <p:sp>
          <p:nvSpPr>
            <p:cNvPr id="9" name="Rectangle: Rounded Corners 8">
              <a:extLst>
                <a:ext uri="{FF2B5EF4-FFF2-40B4-BE49-F238E27FC236}">
                  <a16:creationId xmlns:a16="http://schemas.microsoft.com/office/drawing/2014/main" id="{9B4202B7-6DBF-A7AF-805B-91731E3BC7CB}"/>
                </a:ext>
              </a:extLst>
            </p:cNvPr>
            <p:cNvSpPr/>
            <p:nvPr/>
          </p:nvSpPr>
          <p:spPr>
            <a:xfrm>
              <a:off x="4322620" y="3719946"/>
              <a:ext cx="1170707" cy="512619"/>
            </a:xfrm>
            <a:prstGeom prst="roundRect">
              <a:avLst/>
            </a:prstGeom>
            <a:grpFill/>
            <a:ln w="25400" cap="flat" cmpd="sng" algn="ctr">
              <a:solidFill>
                <a:srgbClr val="FCC00D">
                  <a:lumMod val="7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Worker</a:t>
              </a:r>
            </a:p>
          </p:txBody>
        </p:sp>
        <p:pic>
          <p:nvPicPr>
            <p:cNvPr id="10" name="Picture 9">
              <a:extLst>
                <a:ext uri="{FF2B5EF4-FFF2-40B4-BE49-F238E27FC236}">
                  <a16:creationId xmlns:a16="http://schemas.microsoft.com/office/drawing/2014/main" id="{9FD88AE0-2455-C520-1A6E-77BA4D9FBC2A}"/>
                </a:ext>
              </a:extLst>
            </p:cNvPr>
            <p:cNvPicPr>
              <a:picLocks noChangeAspect="1"/>
            </p:cNvPicPr>
            <p:nvPr/>
          </p:nvPicPr>
          <p:blipFill>
            <a:blip r:embed="rId5"/>
            <a:stretch>
              <a:fillRect/>
            </a:stretch>
          </p:blipFill>
          <p:spPr>
            <a:xfrm>
              <a:off x="5029506" y="3778114"/>
              <a:ext cx="396282" cy="396282"/>
            </a:xfrm>
            <a:prstGeom prst="rect">
              <a:avLst/>
            </a:prstGeom>
            <a:grpFill/>
            <a:ln>
              <a:noFill/>
            </a:ln>
          </p:spPr>
        </p:pic>
      </p:grpSp>
      <p:grpSp>
        <p:nvGrpSpPr>
          <p:cNvPr id="11" name="Group 10">
            <a:extLst>
              <a:ext uri="{FF2B5EF4-FFF2-40B4-BE49-F238E27FC236}">
                <a16:creationId xmlns:a16="http://schemas.microsoft.com/office/drawing/2014/main" id="{8894BB5A-F392-06EE-416F-7C48732F11B0}"/>
              </a:ext>
            </a:extLst>
          </p:cNvPr>
          <p:cNvGrpSpPr/>
          <p:nvPr/>
        </p:nvGrpSpPr>
        <p:grpSpPr>
          <a:xfrm>
            <a:off x="1261338" y="2198879"/>
            <a:ext cx="1821874" cy="512619"/>
            <a:chOff x="464127" y="1551710"/>
            <a:chExt cx="1821874" cy="512619"/>
          </a:xfrm>
        </p:grpSpPr>
        <p:sp>
          <p:nvSpPr>
            <p:cNvPr id="12" name="Rectangle: Rounded Corners 11">
              <a:extLst>
                <a:ext uri="{FF2B5EF4-FFF2-40B4-BE49-F238E27FC236}">
                  <a16:creationId xmlns:a16="http://schemas.microsoft.com/office/drawing/2014/main" id="{F561307D-CDB4-625E-7102-7DC2CB1ED962}"/>
                </a:ext>
              </a:extLst>
            </p:cNvPr>
            <p:cNvSpPr/>
            <p:nvPr/>
          </p:nvSpPr>
          <p:spPr>
            <a:xfrm>
              <a:off x="464127" y="1551710"/>
              <a:ext cx="1821874" cy="512619"/>
            </a:xfrm>
            <a:prstGeom prst="roundRect">
              <a:avLst/>
            </a:prstGeom>
            <a:solidFill>
              <a:srgbClr val="8CBEAA">
                <a:lumMod val="60000"/>
                <a:lumOff val="40000"/>
              </a:srgbClr>
            </a:solidFill>
            <a:ln w="25400" cap="flat" cmpd="sng" algn="ctr">
              <a:solidFill>
                <a:srgbClr val="8CBEAA">
                  <a:shade val="15000"/>
                </a:srgbClr>
              </a:solidFill>
              <a:prstDash val="solid"/>
            </a:ln>
            <a:effectLst/>
          </p:spPr>
          <p:txBody>
            <a:bodyPr rtlCol="0" anchor="ctr"/>
            <a:lstStyle/>
            <a:p>
              <a:pPr marL="0" marR="0" lvl="1"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Live Processing Service</a:t>
              </a:r>
            </a:p>
          </p:txBody>
        </p:sp>
        <p:pic>
          <p:nvPicPr>
            <p:cNvPr id="13" name="Picture 12">
              <a:extLst>
                <a:ext uri="{FF2B5EF4-FFF2-40B4-BE49-F238E27FC236}">
                  <a16:creationId xmlns:a16="http://schemas.microsoft.com/office/drawing/2014/main" id="{A84113A8-3B61-F97A-37DC-7CA36BDCCACB}"/>
                </a:ext>
              </a:extLst>
            </p:cNvPr>
            <p:cNvPicPr>
              <a:picLocks noChangeAspect="1"/>
            </p:cNvPicPr>
            <p:nvPr/>
          </p:nvPicPr>
          <p:blipFill>
            <a:blip r:embed="rId6"/>
            <a:stretch>
              <a:fillRect/>
            </a:stretch>
          </p:blipFill>
          <p:spPr>
            <a:xfrm>
              <a:off x="1889720" y="1611306"/>
              <a:ext cx="396281" cy="396281"/>
            </a:xfrm>
            <a:prstGeom prst="rect">
              <a:avLst/>
            </a:prstGeom>
          </p:spPr>
        </p:pic>
      </p:grpSp>
      <p:grpSp>
        <p:nvGrpSpPr>
          <p:cNvPr id="14" name="Group 13">
            <a:extLst>
              <a:ext uri="{FF2B5EF4-FFF2-40B4-BE49-F238E27FC236}">
                <a16:creationId xmlns:a16="http://schemas.microsoft.com/office/drawing/2014/main" id="{77A15DE1-1583-66DC-5EEC-2F5009CFF9E3}"/>
              </a:ext>
            </a:extLst>
          </p:cNvPr>
          <p:cNvGrpSpPr/>
          <p:nvPr/>
        </p:nvGrpSpPr>
        <p:grpSpPr>
          <a:xfrm>
            <a:off x="1652017" y="200909"/>
            <a:ext cx="1040516" cy="512619"/>
            <a:chOff x="924793" y="3654847"/>
            <a:chExt cx="1040516" cy="512619"/>
          </a:xfrm>
        </p:grpSpPr>
        <p:sp>
          <p:nvSpPr>
            <p:cNvPr id="15" name="Rectangle: Rounded Corners 14">
              <a:extLst>
                <a:ext uri="{FF2B5EF4-FFF2-40B4-BE49-F238E27FC236}">
                  <a16:creationId xmlns:a16="http://schemas.microsoft.com/office/drawing/2014/main" id="{C6B0AD27-654B-C274-A2BD-1BD4AAEFA2F3}"/>
                </a:ext>
              </a:extLst>
            </p:cNvPr>
            <p:cNvSpPr/>
            <p:nvPr/>
          </p:nvSpPr>
          <p:spPr>
            <a:xfrm>
              <a:off x="924793" y="3654847"/>
              <a:ext cx="1040516" cy="512619"/>
            </a:xfrm>
            <a:prstGeom prst="roundRect">
              <a:avLst/>
            </a:prstGeom>
            <a:solidFill>
              <a:srgbClr val="FFFFFF">
                <a:lumMod val="85000"/>
              </a:srgbClr>
            </a:solidFill>
            <a:ln w="254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Client</a:t>
              </a:r>
            </a:p>
          </p:txBody>
        </p:sp>
        <p:pic>
          <p:nvPicPr>
            <p:cNvPr id="16" name="Graphic 15" descr="User with solid fill">
              <a:extLst>
                <a:ext uri="{FF2B5EF4-FFF2-40B4-BE49-F238E27FC236}">
                  <a16:creationId xmlns:a16="http://schemas.microsoft.com/office/drawing/2014/main" id="{421202F0-837B-78B6-4AA8-E9E299ECC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44783" y="3713017"/>
              <a:ext cx="396281" cy="396281"/>
            </a:xfrm>
            <a:prstGeom prst="rect">
              <a:avLst/>
            </a:prstGeom>
          </p:spPr>
        </p:pic>
      </p:grpSp>
      <p:grpSp>
        <p:nvGrpSpPr>
          <p:cNvPr id="20" name="Group 19">
            <a:extLst>
              <a:ext uri="{FF2B5EF4-FFF2-40B4-BE49-F238E27FC236}">
                <a16:creationId xmlns:a16="http://schemas.microsoft.com/office/drawing/2014/main" id="{3A76E5D7-8018-A265-D0B7-B0912A978693}"/>
              </a:ext>
            </a:extLst>
          </p:cNvPr>
          <p:cNvGrpSpPr/>
          <p:nvPr/>
        </p:nvGrpSpPr>
        <p:grpSpPr>
          <a:xfrm>
            <a:off x="1685619" y="3101087"/>
            <a:ext cx="973313" cy="512619"/>
            <a:chOff x="5691647" y="3642821"/>
            <a:chExt cx="973313" cy="512619"/>
          </a:xfrm>
        </p:grpSpPr>
        <p:sp>
          <p:nvSpPr>
            <p:cNvPr id="21" name="Rectangle: Rounded Corners 20">
              <a:extLst>
                <a:ext uri="{FF2B5EF4-FFF2-40B4-BE49-F238E27FC236}">
                  <a16:creationId xmlns:a16="http://schemas.microsoft.com/office/drawing/2014/main" id="{3191E2EF-C567-DE46-D7B3-A796F746DCCA}"/>
                </a:ext>
              </a:extLst>
            </p:cNvPr>
            <p:cNvSpPr/>
            <p:nvPr/>
          </p:nvSpPr>
          <p:spPr>
            <a:xfrm>
              <a:off x="5691647" y="3642821"/>
              <a:ext cx="973313" cy="512619"/>
            </a:xfrm>
            <a:prstGeom prst="roundRect">
              <a:avLst/>
            </a:prstGeom>
            <a:solidFill>
              <a:srgbClr val="E6A157">
                <a:lumMod val="60000"/>
                <a:lumOff val="40000"/>
              </a:srgbClr>
            </a:solidFill>
            <a:ln w="25400" cap="flat" cmpd="sng" algn="ctr">
              <a:solidFill>
                <a:srgbClr val="E6A157"/>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b="0" i="0" u="none" strike="noStrike" kern="0" cap="none" spc="0" normalizeH="0" baseline="0" noProof="0" dirty="0">
                  <a:ln>
                    <a:noFill/>
                  </a:ln>
                  <a:solidFill>
                    <a:srgbClr val="000000"/>
                  </a:solidFill>
                  <a:effectLst/>
                  <a:uLnTx/>
                  <a:uFillTx/>
                  <a:latin typeface="Arial"/>
                  <a:ea typeface="+mn-ea"/>
                  <a:cs typeface="+mn-cs"/>
                </a:rPr>
                <a:t>Kafka</a:t>
              </a:r>
            </a:p>
          </p:txBody>
        </p:sp>
        <p:pic>
          <p:nvPicPr>
            <p:cNvPr id="22" name="Picture 21">
              <a:extLst>
                <a:ext uri="{FF2B5EF4-FFF2-40B4-BE49-F238E27FC236}">
                  <a16:creationId xmlns:a16="http://schemas.microsoft.com/office/drawing/2014/main" id="{DEABB6FF-B29D-ACA8-7CA6-6F38E51C9D6A}"/>
                </a:ext>
              </a:extLst>
            </p:cNvPr>
            <p:cNvPicPr>
              <a:picLocks noChangeAspect="1"/>
            </p:cNvPicPr>
            <p:nvPr/>
          </p:nvPicPr>
          <p:blipFill>
            <a:blip r:embed="rId9"/>
            <a:srcRect t="-1807" r="67314" b="-944"/>
            <a:stretch/>
          </p:blipFill>
          <p:spPr>
            <a:xfrm>
              <a:off x="6320455" y="3711190"/>
              <a:ext cx="298786" cy="428821"/>
            </a:xfrm>
            <a:prstGeom prst="rect">
              <a:avLst/>
            </a:prstGeom>
          </p:spPr>
        </p:pic>
      </p:grpSp>
      <p:cxnSp>
        <p:nvCxnSpPr>
          <p:cNvPr id="26" name="Straight Connector 25">
            <a:extLst>
              <a:ext uri="{FF2B5EF4-FFF2-40B4-BE49-F238E27FC236}">
                <a16:creationId xmlns:a16="http://schemas.microsoft.com/office/drawing/2014/main" id="{80F14707-71A6-A979-36F6-BB143D2F6720}"/>
              </a:ext>
            </a:extLst>
          </p:cNvPr>
          <p:cNvCxnSpPr>
            <a:stCxn id="15" idx="2"/>
            <a:endCxn id="12" idx="0"/>
          </p:cNvCxnSpPr>
          <p:nvPr/>
        </p:nvCxnSpPr>
        <p:spPr>
          <a:xfrm>
            <a:off x="2172275" y="713528"/>
            <a:ext cx="0" cy="1485351"/>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4DFFA7D-60FF-3665-5800-551F37C92B1A}"/>
              </a:ext>
            </a:extLst>
          </p:cNvPr>
          <p:cNvCxnSpPr>
            <a:cxnSpLocks/>
            <a:stCxn id="12" idx="2"/>
            <a:endCxn id="21" idx="0"/>
          </p:cNvCxnSpPr>
          <p:nvPr/>
        </p:nvCxnSpPr>
        <p:spPr>
          <a:xfrm>
            <a:off x="2172275" y="2711498"/>
            <a:ext cx="1" cy="389589"/>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035CC5C-0755-74E6-BA17-17A7C476C4A3}"/>
              </a:ext>
            </a:extLst>
          </p:cNvPr>
          <p:cNvCxnSpPr>
            <a:cxnSpLocks/>
            <a:stCxn id="21" idx="2"/>
            <a:endCxn id="9" idx="0"/>
          </p:cNvCxnSpPr>
          <p:nvPr/>
        </p:nvCxnSpPr>
        <p:spPr>
          <a:xfrm>
            <a:off x="2172276" y="3613706"/>
            <a:ext cx="0" cy="389588"/>
          </a:xfrm>
          <a:prstGeom prst="line">
            <a:avLst/>
          </a:prstGeom>
          <a:ln w="12700"/>
        </p:spPr>
        <p:style>
          <a:lnRef idx="1">
            <a:schemeClr val="dk1"/>
          </a:lnRef>
          <a:fillRef idx="0">
            <a:schemeClr val="dk1"/>
          </a:fillRef>
          <a:effectRef idx="0">
            <a:schemeClr val="dk1"/>
          </a:effectRef>
          <a:fontRef idx="minor">
            <a:schemeClr val="tx1"/>
          </a:fontRef>
        </p:style>
      </p:cxnSp>
      <p:sp>
        <p:nvSpPr>
          <p:cNvPr id="35" name="Google Shape;206;p30">
            <a:extLst>
              <a:ext uri="{FF2B5EF4-FFF2-40B4-BE49-F238E27FC236}">
                <a16:creationId xmlns:a16="http://schemas.microsoft.com/office/drawing/2014/main" id="{A703066C-B229-918A-F00D-6C14470D9270}"/>
              </a:ext>
            </a:extLst>
          </p:cNvPr>
          <p:cNvSpPr txBox="1">
            <a:spLocks noGrp="1"/>
          </p:cNvSpPr>
          <p:nvPr>
            <p:ph type="subTitle" idx="1"/>
          </p:nvPr>
        </p:nvSpPr>
        <p:spPr>
          <a:xfrm>
            <a:off x="4571999" y="1837267"/>
            <a:ext cx="4572000" cy="284479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2000" b="1" dirty="0">
                <a:latin typeface="Avenir Next LT Pro" panose="020B0504020202020204" pitchFamily="34" charset="0"/>
                <a:ea typeface="Calibri" panose="020F0502020204030204" pitchFamily="34" charset="0"/>
                <a:cs typeface="Calibri" panose="020F0502020204030204" pitchFamily="34" charset="0"/>
              </a:rPr>
              <a:t>Distributed</a:t>
            </a:r>
            <a:r>
              <a:rPr lang="en-GB" sz="2000" dirty="0">
                <a:latin typeface="Avenir Next LT Pro" panose="020B0504020202020204" pitchFamily="34" charset="0"/>
                <a:ea typeface="Calibri" panose="020F0502020204030204" pitchFamily="34" charset="0"/>
                <a:cs typeface="Calibri" panose="020F0502020204030204" pitchFamily="34" charset="0"/>
              </a:rPr>
              <a:t> log-based </a:t>
            </a:r>
            <a:r>
              <a:rPr lang="en-GB" sz="2000" b="1" dirty="0">
                <a:latin typeface="Avenir Next LT Pro" panose="020B0504020202020204" pitchFamily="34" charset="0"/>
                <a:ea typeface="Calibri" panose="020F0502020204030204" pitchFamily="34" charset="0"/>
                <a:cs typeface="Calibri" panose="020F0502020204030204" pitchFamily="34" charset="0"/>
              </a:rPr>
              <a:t>messaging system</a:t>
            </a:r>
          </a:p>
          <a:p>
            <a:pPr marL="152400" indent="0" algn="l"/>
            <a:endParaRPr lang="en-GB" sz="2000" dirty="0">
              <a:latin typeface="Avenir Next LT Pro" panose="020B050402020202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GB" sz="2000" b="1" dirty="0">
                <a:latin typeface="Avenir Next LT Pro" panose="020B0504020202020204" pitchFamily="34" charset="0"/>
                <a:ea typeface="Calibri" panose="020F0502020204030204" pitchFamily="34" charset="0"/>
                <a:cs typeface="Calibri" panose="020F0502020204030204" pitchFamily="34" charset="0"/>
              </a:rPr>
              <a:t>Decouple</a:t>
            </a:r>
            <a:r>
              <a:rPr lang="en-GB" sz="2000" dirty="0">
                <a:latin typeface="Avenir Next LT Pro" panose="020B0504020202020204" pitchFamily="34" charset="0"/>
                <a:ea typeface="Calibri" panose="020F0502020204030204" pitchFamily="34" charset="0"/>
                <a:cs typeface="Calibri" panose="020F0502020204030204" pitchFamily="34" charset="0"/>
              </a:rPr>
              <a:t> </a:t>
            </a:r>
            <a:r>
              <a:rPr lang="en-GB" sz="2000" i="1" dirty="0">
                <a:latin typeface="Avenir Next LT Pro" panose="020B0504020202020204" pitchFamily="34" charset="0"/>
                <a:ea typeface="Calibri" panose="020F0502020204030204" pitchFamily="34" charset="0"/>
                <a:cs typeface="Calibri" panose="020F0502020204030204" pitchFamily="34" charset="0"/>
              </a:rPr>
              <a:t>Live Processing Service</a:t>
            </a:r>
            <a:r>
              <a:rPr lang="en-GB" sz="2000" dirty="0">
                <a:latin typeface="Avenir Next LT Pro" panose="020B0504020202020204" pitchFamily="34" charset="0"/>
                <a:ea typeface="Calibri" panose="020F0502020204030204" pitchFamily="34" charset="0"/>
                <a:cs typeface="Calibri" panose="020F0502020204030204" pitchFamily="34" charset="0"/>
              </a:rPr>
              <a:t> and </a:t>
            </a:r>
            <a:r>
              <a:rPr lang="en-GB" sz="2000" i="1" dirty="0">
                <a:latin typeface="Avenir Next LT Pro" panose="020B0504020202020204" pitchFamily="34" charset="0"/>
                <a:ea typeface="Calibri" panose="020F0502020204030204" pitchFamily="34" charset="0"/>
                <a:cs typeface="Calibri" panose="020F0502020204030204" pitchFamily="34" charset="0"/>
              </a:rPr>
              <a:t>Worker </a:t>
            </a:r>
            <a:r>
              <a:rPr lang="en-GB" sz="1600" dirty="0">
                <a:latin typeface="Avenir Next LT Pro" panose="020B0504020202020204" pitchFamily="34" charset="0"/>
                <a:ea typeface="Calibri" panose="020F0502020204030204" pitchFamily="34" charset="0"/>
                <a:cs typeface="Calibri" panose="020F0502020204030204" pitchFamily="34" charset="0"/>
              </a:rPr>
              <a:t>[1]</a:t>
            </a:r>
            <a:endParaRPr lang="en-GB" sz="2000" i="1" dirty="0">
              <a:latin typeface="Avenir Next LT Pro" panose="020B0504020202020204" pitchFamily="34" charset="0"/>
              <a:ea typeface="Calibri" panose="020F0502020204030204" pitchFamily="34" charset="0"/>
              <a:cs typeface="Calibri" panose="020F0502020204030204" pitchFamily="34" charset="0"/>
            </a:endParaRPr>
          </a:p>
        </p:txBody>
      </p:sp>
      <p:sp>
        <p:nvSpPr>
          <p:cNvPr id="50" name="Subtitle 3">
            <a:extLst>
              <a:ext uri="{FF2B5EF4-FFF2-40B4-BE49-F238E27FC236}">
                <a16:creationId xmlns:a16="http://schemas.microsoft.com/office/drawing/2014/main" id="{BE8DDDD2-3090-BABD-5819-35B063DD0E6A}"/>
              </a:ext>
            </a:extLst>
          </p:cNvPr>
          <p:cNvSpPr txBox="1">
            <a:spLocks/>
          </p:cNvSpPr>
          <p:nvPr/>
        </p:nvSpPr>
        <p:spPr>
          <a:xfrm rot="10800000" flipV="1">
            <a:off x="8576425" y="4685386"/>
            <a:ext cx="443749" cy="329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buFont typeface="Livvic"/>
              <a:buNone/>
            </a:pPr>
            <a:r>
              <a:rPr lang="en-SG" dirty="0">
                <a:latin typeface="Avenir Next LT Pro" panose="020B0504020202020204" pitchFamily="34" charset="0"/>
                <a:sym typeface="Livvic"/>
              </a:rPr>
              <a:t>9</a:t>
            </a:r>
          </a:p>
        </p:txBody>
      </p:sp>
    </p:spTree>
    <p:extLst>
      <p:ext uri="{BB962C8B-B14F-4D97-AF65-F5344CB8AC3E}">
        <p14:creationId xmlns:p14="http://schemas.microsoft.com/office/powerpoint/2010/main" val="4259925249"/>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12149</TotalTime>
  <Words>2461</Words>
  <Application>Microsoft Office PowerPoint</Application>
  <PresentationFormat>On-screen Show (16:9)</PresentationFormat>
  <Paragraphs>505</Paragraphs>
  <Slides>23</Slides>
  <Notes>23</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Catamaran Light</vt:lpstr>
      <vt:lpstr>Livvic</vt:lpstr>
      <vt:lpstr>Avenir Next LT Pro Demi</vt:lpstr>
      <vt:lpstr>Avenir Next LT Pro</vt:lpstr>
      <vt:lpstr>AvenirNext LT Pro Bold</vt:lpstr>
      <vt:lpstr>Roboto</vt:lpstr>
      <vt:lpstr>Arial</vt:lpstr>
      <vt:lpstr>Fira Sans Extra Condensed Medium</vt:lpstr>
      <vt:lpstr>Engineering Project Proposal by Slidesgo</vt:lpstr>
      <vt:lpstr>ENHANCING SPEECH RECOGNITION SCALABILITY AND RESILIENCE THROUGH DECOUPLED ARCHITECTURE</vt:lpstr>
      <vt:lpstr>TABLE OF CONTENTS</vt:lpstr>
      <vt:lpstr>NTU Speech Lab ASR System</vt:lpstr>
      <vt:lpstr>Previous Architecture</vt:lpstr>
      <vt:lpstr>Limitations</vt:lpstr>
      <vt:lpstr>Objective</vt:lpstr>
      <vt:lpstr>Objective</vt:lpstr>
      <vt:lpstr>Objective</vt:lpstr>
      <vt:lpstr>Previous Implementation</vt:lpstr>
      <vt:lpstr>Kafka in ASR System</vt:lpstr>
      <vt:lpstr>Kafka in ASR System</vt:lpstr>
      <vt:lpstr>Research Gaps</vt:lpstr>
      <vt:lpstr>Research Gaps</vt:lpstr>
      <vt:lpstr>Research Gaps</vt:lpstr>
      <vt:lpstr>Research Gaps</vt:lpstr>
      <vt:lpstr>Research Gaps</vt:lpstr>
      <vt:lpstr>Solution: RabbitMQ</vt:lpstr>
      <vt:lpstr>New Architecture</vt:lpstr>
      <vt:lpstr>Live Transcription Flow</vt:lpstr>
      <vt:lpstr>Horizontal Scaling</vt:lpstr>
      <vt:lpstr>PowerPoint Presentation</vt:lpstr>
      <vt:lpstr>Dynamic Scaling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Edmund Tey</dc:creator>
  <cp:lastModifiedBy>#TEY LI ZHANG EDMUND#</cp:lastModifiedBy>
  <cp:revision>1</cp:revision>
  <dcterms:modified xsi:type="dcterms:W3CDTF">2025-05-10T02:37:24Z</dcterms:modified>
</cp:coreProperties>
</file>